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3" r:id="rId2"/>
    <p:sldId id="271" r:id="rId3"/>
    <p:sldId id="287" r:id="rId4"/>
    <p:sldId id="278" r:id="rId5"/>
    <p:sldId id="288" r:id="rId6"/>
    <p:sldId id="274" r:id="rId7"/>
    <p:sldId id="289" r:id="rId8"/>
    <p:sldId id="290" r:id="rId9"/>
    <p:sldId id="279" r:id="rId10"/>
    <p:sldId id="285" r:id="rId11"/>
    <p:sldId id="277" r:id="rId12"/>
    <p:sldId id="291" r:id="rId13"/>
    <p:sldId id="292" r:id="rId14"/>
    <p:sldId id="293" r:id="rId15"/>
    <p:sldId id="294" r:id="rId16"/>
    <p:sldId id="280" r:id="rId17"/>
    <p:sldId id="284"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FD9A34"/>
    <a:srgbClr val="404040"/>
    <a:srgbClr val="323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94706" autoAdjust="0"/>
  </p:normalViewPr>
  <p:slideViewPr>
    <p:cSldViewPr snapToGrid="0" showGuides="1">
      <p:cViewPr>
        <p:scale>
          <a:sx n="75" d="100"/>
          <a:sy n="75" d="100"/>
        </p:scale>
        <p:origin x="994" y="19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Sheet1!$A$2:$A$5</c:f>
              <c:strCache>
                <c:ptCount val="4"/>
                <c:pt idx="0">
                  <c:v>facebook</c:v>
                </c:pt>
                <c:pt idx="1">
                  <c:v>twitter</c:v>
                </c:pt>
                <c:pt idx="2">
                  <c:v>instagram</c:v>
                </c:pt>
                <c:pt idx="3">
                  <c:v>google</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EB3-4B19-9EAB-110328511AD3}"/>
            </c:ext>
          </c:extLst>
        </c:ser>
        <c:dLbls>
          <c:showLegendKey val="0"/>
          <c:showVal val="0"/>
          <c:showCatName val="0"/>
          <c:showSerName val="0"/>
          <c:showPercent val="0"/>
          <c:showBubbleSize val="0"/>
        </c:dLbls>
        <c:gapWidth val="128"/>
        <c:overlap val="-15"/>
        <c:axId val="998291888"/>
        <c:axId val="998296784"/>
      </c:barChart>
      <c:catAx>
        <c:axId val="99829188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bg1"/>
                </a:solidFill>
                <a:latin typeface="Segoe UI" panose="020B0502040204020203" pitchFamily="34" charset="0"/>
                <a:ea typeface="微软雅黑" panose="020B0503020204020204" pitchFamily="34" charset="-122"/>
                <a:cs typeface="+mn-cs"/>
              </a:defRPr>
            </a:pPr>
            <a:endParaRPr lang="zh-CN"/>
          </a:p>
        </c:txPr>
        <c:crossAx val="998296784"/>
        <c:crosses val="autoZero"/>
        <c:auto val="1"/>
        <c:lblAlgn val="ctr"/>
        <c:lblOffset val="100"/>
        <c:noMultiLvlLbl val="0"/>
      </c:catAx>
      <c:valAx>
        <c:axId val="9982967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Segoe UI" panose="020B0502040204020203" pitchFamily="34" charset="0"/>
                <a:ea typeface="微软雅黑" panose="020B0503020204020204" pitchFamily="34" charset="-122"/>
                <a:cs typeface="+mn-cs"/>
              </a:defRPr>
            </a:pPr>
            <a:endParaRPr lang="zh-CN"/>
          </a:p>
        </c:txPr>
        <c:crossAx val="998291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FC997-FBBD-4F22-B8BC-FCC9925DC84D}" type="datetimeFigureOut">
              <a:rPr lang="zh-CN" altLang="en-US" smtClean="0"/>
              <a:t>2019/8/30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38051-5E28-4408-BECE-A72C34F7C70A}" type="slidenum">
              <a:rPr lang="zh-CN" altLang="en-US" smtClean="0"/>
              <a:t>‹#›</a:t>
            </a:fld>
            <a:endParaRPr lang="zh-CN" altLang="en-US"/>
          </a:p>
        </p:txBody>
      </p:sp>
    </p:spTree>
    <p:extLst>
      <p:ext uri="{BB962C8B-B14F-4D97-AF65-F5344CB8AC3E}">
        <p14:creationId xmlns:p14="http://schemas.microsoft.com/office/powerpoint/2010/main" val="2502160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a:t>
            </a:fld>
            <a:endParaRPr lang="zh-CN" altLang="en-US"/>
          </a:p>
        </p:txBody>
      </p:sp>
    </p:spTree>
    <p:extLst>
      <p:ext uri="{BB962C8B-B14F-4D97-AF65-F5344CB8AC3E}">
        <p14:creationId xmlns:p14="http://schemas.microsoft.com/office/powerpoint/2010/main" val="1786377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10</a:t>
            </a:fld>
            <a:endParaRPr lang="zh-CN" altLang="en-US"/>
          </a:p>
        </p:txBody>
      </p:sp>
    </p:spTree>
    <p:extLst>
      <p:ext uri="{BB962C8B-B14F-4D97-AF65-F5344CB8AC3E}">
        <p14:creationId xmlns:p14="http://schemas.microsoft.com/office/powerpoint/2010/main" val="18848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11</a:t>
            </a:fld>
            <a:endParaRPr lang="zh-CN" altLang="en-US"/>
          </a:p>
        </p:txBody>
      </p:sp>
    </p:spTree>
    <p:extLst>
      <p:ext uri="{BB962C8B-B14F-4D97-AF65-F5344CB8AC3E}">
        <p14:creationId xmlns:p14="http://schemas.microsoft.com/office/powerpoint/2010/main" val="2069561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12</a:t>
            </a:fld>
            <a:endParaRPr lang="zh-CN" altLang="en-US"/>
          </a:p>
        </p:txBody>
      </p:sp>
    </p:spTree>
    <p:extLst>
      <p:ext uri="{BB962C8B-B14F-4D97-AF65-F5344CB8AC3E}">
        <p14:creationId xmlns:p14="http://schemas.microsoft.com/office/powerpoint/2010/main" val="1276527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13</a:t>
            </a:fld>
            <a:endParaRPr lang="zh-CN" altLang="en-US"/>
          </a:p>
        </p:txBody>
      </p:sp>
    </p:spTree>
    <p:extLst>
      <p:ext uri="{BB962C8B-B14F-4D97-AF65-F5344CB8AC3E}">
        <p14:creationId xmlns:p14="http://schemas.microsoft.com/office/powerpoint/2010/main" val="2714102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14</a:t>
            </a:fld>
            <a:endParaRPr lang="zh-CN" altLang="en-US"/>
          </a:p>
        </p:txBody>
      </p:sp>
    </p:spTree>
    <p:extLst>
      <p:ext uri="{BB962C8B-B14F-4D97-AF65-F5344CB8AC3E}">
        <p14:creationId xmlns:p14="http://schemas.microsoft.com/office/powerpoint/2010/main" val="376390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15</a:t>
            </a:fld>
            <a:endParaRPr lang="zh-CN" altLang="en-US"/>
          </a:p>
        </p:txBody>
      </p:sp>
    </p:spTree>
    <p:extLst>
      <p:ext uri="{BB962C8B-B14F-4D97-AF65-F5344CB8AC3E}">
        <p14:creationId xmlns:p14="http://schemas.microsoft.com/office/powerpoint/2010/main" val="364022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16</a:t>
            </a:fld>
            <a:endParaRPr lang="zh-CN" altLang="en-US"/>
          </a:p>
        </p:txBody>
      </p:sp>
    </p:spTree>
    <p:extLst>
      <p:ext uri="{BB962C8B-B14F-4D97-AF65-F5344CB8AC3E}">
        <p14:creationId xmlns:p14="http://schemas.microsoft.com/office/powerpoint/2010/main" val="139741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17</a:t>
            </a:fld>
            <a:endParaRPr lang="zh-CN" altLang="en-US"/>
          </a:p>
        </p:txBody>
      </p:sp>
    </p:spTree>
    <p:extLst>
      <p:ext uri="{BB962C8B-B14F-4D97-AF65-F5344CB8AC3E}">
        <p14:creationId xmlns:p14="http://schemas.microsoft.com/office/powerpoint/2010/main" val="51969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2</a:t>
            </a:fld>
            <a:endParaRPr lang="zh-CN" altLang="en-US"/>
          </a:p>
        </p:txBody>
      </p:sp>
    </p:spTree>
    <p:extLst>
      <p:ext uri="{BB962C8B-B14F-4D97-AF65-F5344CB8AC3E}">
        <p14:creationId xmlns:p14="http://schemas.microsoft.com/office/powerpoint/2010/main" val="1986037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3</a:t>
            </a:fld>
            <a:endParaRPr lang="zh-CN" altLang="en-US"/>
          </a:p>
        </p:txBody>
      </p:sp>
    </p:spTree>
    <p:extLst>
      <p:ext uri="{BB962C8B-B14F-4D97-AF65-F5344CB8AC3E}">
        <p14:creationId xmlns:p14="http://schemas.microsoft.com/office/powerpoint/2010/main" val="415919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538051-5E28-4408-BECE-A72C34F7C70A}" type="slidenum">
              <a:rPr lang="zh-CN" altLang="en-US" smtClean="0"/>
              <a:t>4</a:t>
            </a:fld>
            <a:endParaRPr lang="zh-CN" altLang="en-US"/>
          </a:p>
        </p:txBody>
      </p:sp>
    </p:spTree>
    <p:extLst>
      <p:ext uri="{BB962C8B-B14F-4D97-AF65-F5344CB8AC3E}">
        <p14:creationId xmlns:p14="http://schemas.microsoft.com/office/powerpoint/2010/main" val="240239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5</a:t>
            </a:fld>
            <a:endParaRPr lang="zh-CN" altLang="en-US"/>
          </a:p>
        </p:txBody>
      </p:sp>
    </p:spTree>
    <p:extLst>
      <p:ext uri="{BB962C8B-B14F-4D97-AF65-F5344CB8AC3E}">
        <p14:creationId xmlns:p14="http://schemas.microsoft.com/office/powerpoint/2010/main" val="7808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6</a:t>
            </a:fld>
            <a:endParaRPr lang="zh-CN" altLang="en-US"/>
          </a:p>
        </p:txBody>
      </p:sp>
    </p:spTree>
    <p:extLst>
      <p:ext uri="{BB962C8B-B14F-4D97-AF65-F5344CB8AC3E}">
        <p14:creationId xmlns:p14="http://schemas.microsoft.com/office/powerpoint/2010/main" val="116306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7</a:t>
            </a:fld>
            <a:endParaRPr lang="zh-CN" altLang="en-US"/>
          </a:p>
        </p:txBody>
      </p:sp>
    </p:spTree>
    <p:extLst>
      <p:ext uri="{BB962C8B-B14F-4D97-AF65-F5344CB8AC3E}">
        <p14:creationId xmlns:p14="http://schemas.microsoft.com/office/powerpoint/2010/main" val="80913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8</a:t>
            </a:fld>
            <a:endParaRPr lang="zh-CN" altLang="en-US"/>
          </a:p>
        </p:txBody>
      </p:sp>
    </p:spTree>
    <p:extLst>
      <p:ext uri="{BB962C8B-B14F-4D97-AF65-F5344CB8AC3E}">
        <p14:creationId xmlns:p14="http://schemas.microsoft.com/office/powerpoint/2010/main" val="3491339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538051-5E28-4408-BECE-A72C34F7C70A}" type="slidenum">
              <a:rPr lang="zh-CN" altLang="en-US" smtClean="0"/>
              <a:t>9</a:t>
            </a:fld>
            <a:endParaRPr lang="zh-CN" altLang="en-US"/>
          </a:p>
        </p:txBody>
      </p:sp>
    </p:spTree>
    <p:extLst>
      <p:ext uri="{BB962C8B-B14F-4D97-AF65-F5344CB8AC3E}">
        <p14:creationId xmlns:p14="http://schemas.microsoft.com/office/powerpoint/2010/main" val="298680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imonlizi.yanj.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4161561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81721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0955C2FE-FF4C-414A-9D63-A83F9EC42ABD}"/>
              </a:ext>
            </a:extLst>
          </p:cNvPr>
          <p:cNvGrpSpPr/>
          <p:nvPr userDrawn="1"/>
        </p:nvGrpSpPr>
        <p:grpSpPr>
          <a:xfrm>
            <a:off x="6238418" y="1342845"/>
            <a:ext cx="5953582" cy="5296300"/>
            <a:chOff x="6238418" y="1342845"/>
            <a:chExt cx="5953582" cy="5296300"/>
          </a:xfrm>
        </p:grpSpPr>
        <p:pic>
          <p:nvPicPr>
            <p:cNvPr id="22" name="图片 21">
              <a:hlinkClick r:id="rId2"/>
              <a:extLst>
                <a:ext uri="{FF2B5EF4-FFF2-40B4-BE49-F238E27FC236}">
                  <a16:creationId xmlns:a16="http://schemas.microsoft.com/office/drawing/2014/main" id="{43A91153-F679-46A7-9091-3F0040F1F7B7}"/>
                </a:ext>
              </a:extLst>
            </p:cNvPr>
            <p:cNvPicPr>
              <a:picLocks noChangeAspect="1"/>
            </p:cNvPicPr>
            <p:nvPr/>
          </p:nvPicPr>
          <p:blipFill>
            <a:blip r:embed="rId3"/>
            <a:stretch>
              <a:fillRect/>
            </a:stretch>
          </p:blipFill>
          <p:spPr>
            <a:xfrm>
              <a:off x="6238418" y="1342845"/>
              <a:ext cx="5953582" cy="5238530"/>
            </a:xfrm>
            <a:prstGeom prst="rect">
              <a:avLst/>
            </a:prstGeom>
          </p:spPr>
        </p:pic>
        <p:sp>
          <p:nvSpPr>
            <p:cNvPr id="23" name="矩形 22">
              <a:extLst>
                <a:ext uri="{FF2B5EF4-FFF2-40B4-BE49-F238E27FC236}">
                  <a16:creationId xmlns:a16="http://schemas.microsoft.com/office/drawing/2014/main" id="{1E19EB6E-052D-4E46-B48B-F9DB1483F3ED}"/>
                </a:ext>
              </a:extLst>
            </p:cNvPr>
            <p:cNvSpPr/>
            <p:nvPr/>
          </p:nvSpPr>
          <p:spPr>
            <a:xfrm>
              <a:off x="6238418" y="1342845"/>
              <a:ext cx="5796563" cy="5296300"/>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09764C17-C864-488E-9731-D1A26956CCE1}"/>
              </a:ext>
            </a:extLst>
          </p:cNvPr>
          <p:cNvSpPr/>
          <p:nvPr userDrawn="1"/>
        </p:nvSpPr>
        <p:spPr>
          <a:xfrm>
            <a:off x="0" y="1"/>
            <a:ext cx="12192000" cy="830721"/>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F1199A4B-4A6B-45B8-B4EA-4EB96311D59A}"/>
              </a:ext>
            </a:extLst>
          </p:cNvPr>
          <p:cNvSpPr txBox="1"/>
          <p:nvPr userDrawn="1"/>
        </p:nvSpPr>
        <p:spPr>
          <a:xfrm>
            <a:off x="396648" y="134063"/>
            <a:ext cx="9114030" cy="565604"/>
          </a:xfrm>
          <a:prstGeom prst="rect">
            <a:avLst/>
          </a:prstGeom>
          <a:noFill/>
        </p:spPr>
        <p:txBody>
          <a:bodyPr wrap="square" rtlCol="0">
            <a:spAutoFit/>
          </a:bodyPr>
          <a:lstStyle/>
          <a:p>
            <a:pPr>
              <a:lnSpc>
                <a:spcPct val="120000"/>
              </a:lnSpc>
            </a:pPr>
            <a:r>
              <a:rPr lang="zh-CN" altLang="en-US"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感谢与你的相遇，如果你喜欢我的模板，欢迎光临</a:t>
            </a:r>
            <a:r>
              <a:rPr lang="en-US" altLang="zh-CN"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rPr>
              <a:t>:</a:t>
            </a:r>
            <a:endParaRPr lang="zh-CN" altLang="en-US" sz="2800" dirty="0">
              <a:solidFill>
                <a:schemeClr val="bg1"/>
              </a:solidFill>
              <a:latin typeface="微软雅黑" panose="020B0503020204020204" pitchFamily="34" charset="-122"/>
              <a:ea typeface="微软雅黑" panose="020B0503020204020204" pitchFamily="34" charset="-122"/>
              <a:sym typeface="Segoe UI Light" panose="020B0502040204020203" pitchFamily="34" charset="0"/>
            </a:endParaRPr>
          </a:p>
        </p:txBody>
      </p:sp>
      <p:sp>
        <p:nvSpPr>
          <p:cNvPr id="26" name="矩形 25">
            <a:extLst>
              <a:ext uri="{FF2B5EF4-FFF2-40B4-BE49-F238E27FC236}">
                <a16:creationId xmlns:a16="http://schemas.microsoft.com/office/drawing/2014/main" id="{74204E90-1DE8-4063-B457-387DD4D5DDB2}"/>
              </a:ext>
            </a:extLst>
          </p:cNvPr>
          <p:cNvSpPr/>
          <p:nvPr userDrawn="1"/>
        </p:nvSpPr>
        <p:spPr>
          <a:xfrm>
            <a:off x="8508545" y="290194"/>
            <a:ext cx="2797561"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hlinkClick r:id="rId2"/>
              </a:rPr>
              <a:t>http://simonlizi.yanj.cn/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TextBox 3">
            <a:extLst>
              <a:ext uri="{FF2B5EF4-FFF2-40B4-BE49-F238E27FC236}">
                <a16:creationId xmlns:a16="http://schemas.microsoft.com/office/drawing/2014/main" id="{8BDD6DD0-8B39-4BFC-A8BF-181185CDAA49}"/>
              </a:ext>
            </a:extLst>
          </p:cNvPr>
          <p:cNvSpPr txBox="1"/>
          <p:nvPr userDrawn="1"/>
        </p:nvSpPr>
        <p:spPr>
          <a:xfrm>
            <a:off x="396648" y="888492"/>
            <a:ext cx="6221575" cy="396583"/>
          </a:xfrm>
          <a:prstGeom prst="rect">
            <a:avLst/>
          </a:prstGeom>
          <a:noFill/>
        </p:spPr>
        <p:txBody>
          <a:bodyPr wrap="none" rtlCol="0">
            <a:spAutoFit/>
          </a:bodyPr>
          <a:lstStyle/>
          <a:p>
            <a:pPr>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进入放映状态直接点击图片或链接或者</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CTRL+</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鼠标左键进入</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sp>
        <p:nvSpPr>
          <p:cNvPr id="28" name="TextBox 3">
            <a:extLst>
              <a:ext uri="{FF2B5EF4-FFF2-40B4-BE49-F238E27FC236}">
                <a16:creationId xmlns:a16="http://schemas.microsoft.com/office/drawing/2014/main" id="{4B251525-7FFB-45DE-A596-778EC6795721}"/>
              </a:ext>
            </a:extLst>
          </p:cNvPr>
          <p:cNvSpPr txBox="1"/>
          <p:nvPr userDrawn="1"/>
        </p:nvSpPr>
        <p:spPr>
          <a:xfrm>
            <a:off x="6610391" y="6280614"/>
            <a:ext cx="5560496" cy="328936"/>
          </a:xfrm>
          <a:prstGeom prst="rect">
            <a:avLst/>
          </a:prstGeom>
          <a:noFill/>
        </p:spPr>
        <p:txBody>
          <a:bodyPr wrap="square"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对于一些不要脸的盗版盗卖的人，祝你全家爆炸</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sp>
        <p:nvSpPr>
          <p:cNvPr id="29" name="TextBox 3">
            <a:extLst>
              <a:ext uri="{FF2B5EF4-FFF2-40B4-BE49-F238E27FC236}">
                <a16:creationId xmlns:a16="http://schemas.microsoft.com/office/drawing/2014/main" id="{3BEE8442-750D-4309-8210-D6CB0F5B321B}"/>
              </a:ext>
            </a:extLst>
          </p:cNvPr>
          <p:cNvSpPr txBox="1"/>
          <p:nvPr userDrawn="1"/>
        </p:nvSpPr>
        <p:spPr>
          <a:xfrm>
            <a:off x="396649" y="3029511"/>
            <a:ext cx="3975326" cy="1643527"/>
          </a:xfrm>
          <a:prstGeom prst="rect">
            <a:avLst/>
          </a:prstGeom>
          <a:noFill/>
        </p:spPr>
        <p:txBody>
          <a:bodyPr wrap="square" rtlCol="0">
            <a:spAutoFit/>
          </a:bodyPr>
          <a:lstStyle/>
          <a:p>
            <a:pPr algn="just">
              <a:lnSpc>
                <a:spcPct val="120000"/>
              </a:lnSpc>
            </a:pPr>
            <a:r>
              <a:rPr lang="zh-CN" altLang="en-US" sz="2800" dirty="0">
                <a:solidFill>
                  <a:srgbClr val="C00000"/>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rPr>
              <a:t>免费不易，喜欢的点个关注吧，你的支持才是作者不断前进的动力</a:t>
            </a:r>
            <a:endParaRPr lang="en-US" altLang="zh-CN" sz="2800" dirty="0">
              <a:solidFill>
                <a:srgbClr val="C00000"/>
              </a:solidFill>
              <a:latin typeface="微软雅黑" panose="020B0503020204020204" pitchFamily="34" charset="-122"/>
              <a:ea typeface="微软雅黑" panose="020B0503020204020204" pitchFamily="34" charset="-122"/>
              <a:cs typeface="Open Sans Light" panose="020B0306030504020204" pitchFamily="34" charset="0"/>
              <a:sym typeface="Segoe UI Light" panose="020B0502040204020203" pitchFamily="34" charset="0"/>
            </a:endParaRPr>
          </a:p>
        </p:txBody>
      </p:sp>
      <p:cxnSp>
        <p:nvCxnSpPr>
          <p:cNvPr id="30" name="直接连接符 29">
            <a:extLst>
              <a:ext uri="{FF2B5EF4-FFF2-40B4-BE49-F238E27FC236}">
                <a16:creationId xmlns:a16="http://schemas.microsoft.com/office/drawing/2014/main" id="{83639CE8-54E4-4B58-9D56-71A987F8F599}"/>
              </a:ext>
            </a:extLst>
          </p:cNvPr>
          <p:cNvCxnSpPr>
            <a:cxnSpLocks/>
          </p:cNvCxnSpPr>
          <p:nvPr userDrawn="1"/>
        </p:nvCxnSpPr>
        <p:spPr>
          <a:xfrm>
            <a:off x="495794" y="1758962"/>
            <a:ext cx="1669184" cy="0"/>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6776DD5B-9CC8-411B-A444-E83F3E3241A1}"/>
              </a:ext>
            </a:extLst>
          </p:cNvPr>
          <p:cNvSpPr/>
          <p:nvPr userDrawn="1"/>
        </p:nvSpPr>
        <p:spPr>
          <a:xfrm>
            <a:off x="8245329" y="3676073"/>
            <a:ext cx="1145310" cy="3879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BD17899C-2F34-4318-9215-F1AA916B517D}"/>
              </a:ext>
            </a:extLst>
          </p:cNvPr>
          <p:cNvGrpSpPr/>
          <p:nvPr userDrawn="1"/>
        </p:nvGrpSpPr>
        <p:grpSpPr>
          <a:xfrm rot="5400000">
            <a:off x="6316226" y="2270804"/>
            <a:ext cx="325196" cy="3261198"/>
            <a:chOff x="6742578" y="3788492"/>
            <a:chExt cx="406863" cy="2809157"/>
          </a:xfrm>
        </p:grpSpPr>
        <p:sp>
          <p:nvSpPr>
            <p:cNvPr id="33" name="等腰三角形 32">
              <a:extLst>
                <a:ext uri="{FF2B5EF4-FFF2-40B4-BE49-F238E27FC236}">
                  <a16:creationId xmlns:a16="http://schemas.microsoft.com/office/drawing/2014/main" id="{80C43169-887A-4F03-8AEC-9AD13D620AFD}"/>
                </a:ext>
              </a:extLst>
            </p:cNvPr>
            <p:cNvSpPr/>
            <p:nvPr/>
          </p:nvSpPr>
          <p:spPr>
            <a:xfrm>
              <a:off x="6742578" y="3788492"/>
              <a:ext cx="406863" cy="35074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a:extLst>
                <a:ext uri="{FF2B5EF4-FFF2-40B4-BE49-F238E27FC236}">
                  <a16:creationId xmlns:a16="http://schemas.microsoft.com/office/drawing/2014/main" id="{705C4E44-AB6D-46FD-9237-A491C944E295}"/>
                </a:ext>
              </a:extLst>
            </p:cNvPr>
            <p:cNvSpPr/>
            <p:nvPr/>
          </p:nvSpPr>
          <p:spPr>
            <a:xfrm rot="10800000">
              <a:off x="6883293" y="4117648"/>
              <a:ext cx="164306" cy="248000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089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3482941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61378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2915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43729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0"/>
            <a:ext cx="10515600" cy="1325563"/>
          </a:xfrm>
        </p:spPr>
        <p:txBody>
          <a:bodyPr/>
          <a:lstStyle>
            <a:lvl1pPr>
              <a:defRPr/>
            </a:lvl1pPr>
          </a:lstStyle>
          <a:p>
            <a:r>
              <a:rPr lang="zh-CN" altLang="en-US" dirty="0"/>
              <a:t>此模板由</a:t>
            </a:r>
            <a:r>
              <a:rPr lang="en-US" altLang="zh-CN" dirty="0"/>
              <a:t>SIMON</a:t>
            </a:r>
            <a:r>
              <a:rPr lang="zh-CN" altLang="en-US" dirty="0"/>
              <a:t>上帝粒子原创设计</a:t>
            </a:r>
          </a:p>
        </p:txBody>
      </p:sp>
      <p:sp>
        <p:nvSpPr>
          <p:cNvPr id="3" name="日期占位符 2"/>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85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491408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49583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7633F20-1602-4797-B881-39C7FE0FDBE6}" type="datetimeFigureOut">
              <a:rPr lang="zh-CN" altLang="en-US" smtClean="0"/>
              <a:t>2019/8/30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297679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633F20-1602-4797-B881-39C7FE0FDBE6}" type="datetimeFigureOut">
              <a:rPr lang="zh-CN" altLang="en-US" smtClean="0"/>
              <a:t>2019/8/30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35A7D-729E-4777-AEAF-127643CCB162}" type="slidenum">
              <a:rPr lang="zh-CN" altLang="en-US" smtClean="0"/>
              <a:t>‹#›</a:t>
            </a:fld>
            <a:endParaRPr lang="zh-CN" altLang="en-US"/>
          </a:p>
        </p:txBody>
      </p:sp>
    </p:spTree>
    <p:extLst>
      <p:ext uri="{BB962C8B-B14F-4D97-AF65-F5344CB8AC3E}">
        <p14:creationId xmlns:p14="http://schemas.microsoft.com/office/powerpoint/2010/main" val="1908936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descr="图片包含 树, 天空, 户外, 雪花&#10;&#10;已生成极高可信度的说明">
            <a:extLst>
              <a:ext uri="{FF2B5EF4-FFF2-40B4-BE49-F238E27FC236}">
                <a16:creationId xmlns:a16="http://schemas.microsoft.com/office/drawing/2014/main" id="{1112D3BA-1913-4109-8D76-7272724F61DB}"/>
              </a:ext>
            </a:extLst>
          </p:cNvPr>
          <p:cNvPicPr>
            <a:picLocks noChangeAspect="1"/>
          </p:cNvPicPr>
          <p:nvPr>
            <p:custDataLst>
              <p:tags r:id="rId1"/>
            </p:custDataLst>
          </p:nvPr>
        </p:nvPicPr>
        <p:blipFill rotWithShape="1">
          <a:blip r:embed="rId6">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1" name="PA_矩形 20">
            <a:extLst>
              <a:ext uri="{FF2B5EF4-FFF2-40B4-BE49-F238E27FC236}">
                <a16:creationId xmlns:a16="http://schemas.microsoft.com/office/drawing/2014/main" id="{2A4BF643-29D0-4578-923B-BAAF39C56467}"/>
              </a:ext>
            </a:extLst>
          </p:cNvPr>
          <p:cNvSpPr/>
          <p:nvPr>
            <p:custDataLst>
              <p:tags r:id="rId2"/>
            </p:custDataLst>
          </p:nvPr>
        </p:nvSpPr>
        <p:spPr>
          <a:xfrm>
            <a:off x="0" y="-30770"/>
            <a:ext cx="12192000" cy="68580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PA_组合 15">
            <a:extLst>
              <a:ext uri="{FF2B5EF4-FFF2-40B4-BE49-F238E27FC236}">
                <a16:creationId xmlns:a16="http://schemas.microsoft.com/office/drawing/2014/main" id="{1DCE6D72-C229-4C93-8B66-ED3040937EF6}"/>
              </a:ext>
            </a:extLst>
          </p:cNvPr>
          <p:cNvGrpSpPr/>
          <p:nvPr>
            <p:custDataLst>
              <p:tags r:id="rId3"/>
            </p:custDataLst>
          </p:nvPr>
        </p:nvGrpSpPr>
        <p:grpSpPr>
          <a:xfrm>
            <a:off x="1528763" y="2505670"/>
            <a:ext cx="8037356" cy="1987687"/>
            <a:chOff x="1528763" y="2505670"/>
            <a:chExt cx="8037356" cy="1987687"/>
          </a:xfrm>
        </p:grpSpPr>
        <p:sp>
          <p:nvSpPr>
            <p:cNvPr id="2" name="矩形 1">
              <a:extLst>
                <a:ext uri="{FF2B5EF4-FFF2-40B4-BE49-F238E27FC236}">
                  <a16:creationId xmlns:a16="http://schemas.microsoft.com/office/drawing/2014/main" id="{0A115367-AD9A-4039-9118-756CF94C0803}"/>
                </a:ext>
              </a:extLst>
            </p:cNvPr>
            <p:cNvSpPr/>
            <p:nvPr/>
          </p:nvSpPr>
          <p:spPr>
            <a:xfrm>
              <a:off x="1528763" y="2505670"/>
              <a:ext cx="8037356" cy="923330"/>
            </a:xfrm>
            <a:prstGeom prst="rect">
              <a:avLst/>
            </a:prstGeom>
          </p:spPr>
          <p:txBody>
            <a:bodyPr wrap="square">
              <a:spAutoFit/>
            </a:bodyPr>
            <a:lstStyle/>
            <a:p>
              <a:pPr algn="ctr"/>
              <a:r>
                <a:rPr lang="en-US" altLang="zh-CN"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6</a:t>
              </a:r>
              <a:r>
                <a:rPr lang="zh-CN" altLang="en-US"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组博客网站</a:t>
              </a:r>
            </a:p>
          </p:txBody>
        </p:sp>
        <p:cxnSp>
          <p:nvCxnSpPr>
            <p:cNvPr id="7" name="直接连接符 6">
              <a:extLst>
                <a:ext uri="{FF2B5EF4-FFF2-40B4-BE49-F238E27FC236}">
                  <a16:creationId xmlns:a16="http://schemas.microsoft.com/office/drawing/2014/main" id="{0E9AFB78-190C-4256-8533-CAD86D1AE215}"/>
                </a:ext>
              </a:extLst>
            </p:cNvPr>
            <p:cNvCxnSpPr>
              <a:cxnSpLocks/>
            </p:cNvCxnSpPr>
            <p:nvPr/>
          </p:nvCxnSpPr>
          <p:spPr>
            <a:xfrm flipH="1">
              <a:off x="4059726"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042390A-A80C-40C0-8C2A-396D56F90953}"/>
                </a:ext>
              </a:extLst>
            </p:cNvPr>
            <p:cNvSpPr/>
            <p:nvPr/>
          </p:nvSpPr>
          <p:spPr>
            <a:xfrm>
              <a:off x="2658666"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程隆元</a:t>
              </a:r>
            </a:p>
          </p:txBody>
        </p:sp>
        <p:cxnSp>
          <p:nvCxnSpPr>
            <p:cNvPr id="12" name="直接连接符 11">
              <a:extLst>
                <a:ext uri="{FF2B5EF4-FFF2-40B4-BE49-F238E27FC236}">
                  <a16:creationId xmlns:a16="http://schemas.microsoft.com/office/drawing/2014/main" id="{F08CFCD4-4930-42E9-AFF2-511CF51C51BE}"/>
                </a:ext>
              </a:extLst>
            </p:cNvPr>
            <p:cNvCxnSpPr>
              <a:cxnSpLocks/>
            </p:cNvCxnSpPr>
            <p:nvPr/>
          </p:nvCxnSpPr>
          <p:spPr>
            <a:xfrm flipH="1">
              <a:off x="5815613"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4574EB4E-A4AA-45FB-88FD-6C84C5722A69}"/>
                </a:ext>
              </a:extLst>
            </p:cNvPr>
            <p:cNvSpPr/>
            <p:nvPr/>
          </p:nvSpPr>
          <p:spPr>
            <a:xfrm>
              <a:off x="4508678"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陈逸昆</a:t>
              </a:r>
            </a:p>
          </p:txBody>
        </p:sp>
        <p:cxnSp>
          <p:nvCxnSpPr>
            <p:cNvPr id="14" name="直接连接符 13">
              <a:extLst>
                <a:ext uri="{FF2B5EF4-FFF2-40B4-BE49-F238E27FC236}">
                  <a16:creationId xmlns:a16="http://schemas.microsoft.com/office/drawing/2014/main" id="{AD080810-363E-4C4C-A410-8FFDD2218638}"/>
                </a:ext>
              </a:extLst>
            </p:cNvPr>
            <p:cNvCxnSpPr>
              <a:cxnSpLocks/>
            </p:cNvCxnSpPr>
            <p:nvPr/>
          </p:nvCxnSpPr>
          <p:spPr>
            <a:xfrm flipH="1">
              <a:off x="7630568" y="3419904"/>
              <a:ext cx="169599" cy="295206"/>
            </a:xfrm>
            <a:prstGeom prst="line">
              <a:avLst/>
            </a:prstGeom>
            <a:ln w="19050">
              <a:solidFill>
                <a:srgbClr val="9A0000"/>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F2733D07-DF30-4DA7-BBF5-DBC8DE00F460}"/>
                </a:ext>
              </a:extLst>
            </p:cNvPr>
            <p:cNvSpPr/>
            <p:nvPr/>
          </p:nvSpPr>
          <p:spPr>
            <a:xfrm>
              <a:off x="6156363"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江一帆</a:t>
              </a:r>
            </a:p>
          </p:txBody>
        </p:sp>
        <p:sp>
          <p:nvSpPr>
            <p:cNvPr id="17" name="矩形 16">
              <a:extLst>
                <a:ext uri="{FF2B5EF4-FFF2-40B4-BE49-F238E27FC236}">
                  <a16:creationId xmlns:a16="http://schemas.microsoft.com/office/drawing/2014/main" id="{5106A2A5-EAA2-4643-A8A5-2F995EB53CB7}"/>
                </a:ext>
              </a:extLst>
            </p:cNvPr>
            <p:cNvSpPr/>
            <p:nvPr/>
          </p:nvSpPr>
          <p:spPr>
            <a:xfrm>
              <a:off x="7975619" y="3398230"/>
              <a:ext cx="992579" cy="369332"/>
            </a:xfrm>
            <a:prstGeom prst="rect">
              <a:avLst/>
            </a:prstGeom>
          </p:spPr>
          <p:txBody>
            <a:bodyPr wrap="none">
              <a:spAutoFit/>
            </a:bodyPr>
            <a:lstStyle/>
            <a:p>
              <a:r>
                <a:rPr lang="zh-CN" altLang="en-US"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李严凡</a:t>
              </a:r>
            </a:p>
          </p:txBody>
        </p:sp>
        <p:sp>
          <p:nvSpPr>
            <p:cNvPr id="35" name="矩形 34">
              <a:extLst>
                <a:ext uri="{FF2B5EF4-FFF2-40B4-BE49-F238E27FC236}">
                  <a16:creationId xmlns:a16="http://schemas.microsoft.com/office/drawing/2014/main" id="{F27D2326-B10A-4B9C-BCC6-8DA6A72C1E35}"/>
                </a:ext>
              </a:extLst>
            </p:cNvPr>
            <p:cNvSpPr/>
            <p:nvPr/>
          </p:nvSpPr>
          <p:spPr>
            <a:xfrm>
              <a:off x="4879424" y="4154803"/>
              <a:ext cx="184731" cy="338554"/>
            </a:xfrm>
            <a:prstGeom prst="rect">
              <a:avLst/>
            </a:prstGeom>
          </p:spPr>
          <p:txBody>
            <a:bodyPr wrap="none">
              <a:spAutoFit/>
            </a:bodyPr>
            <a:lstStyle/>
            <a:p>
              <a:pPr algn="ctr"/>
              <a:endParaRPr lang="zh-CN" altLang="en-US" sz="1600" spc="3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endParaRPr>
            </a:p>
          </p:txBody>
        </p:sp>
        <p:sp>
          <p:nvSpPr>
            <p:cNvPr id="36" name="矩形 35">
              <a:extLst>
                <a:ext uri="{FF2B5EF4-FFF2-40B4-BE49-F238E27FC236}">
                  <a16:creationId xmlns:a16="http://schemas.microsoft.com/office/drawing/2014/main" id="{E567F289-D96C-45EB-ABF9-B0DBE5D86EE1}"/>
                </a:ext>
              </a:extLst>
            </p:cNvPr>
            <p:cNvSpPr/>
            <p:nvPr/>
          </p:nvSpPr>
          <p:spPr>
            <a:xfrm>
              <a:off x="7155842" y="4154803"/>
              <a:ext cx="184731" cy="338554"/>
            </a:xfrm>
            <a:prstGeom prst="rect">
              <a:avLst/>
            </a:prstGeom>
          </p:spPr>
          <p:txBody>
            <a:bodyPr wrap="none">
              <a:spAutoFit/>
            </a:bodyPr>
            <a:lstStyle/>
            <a:p>
              <a:pPr algn="ctr"/>
              <a:endParaRPr lang="zh-CN" altLang="en-US" sz="1600" spc="3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endParaRPr>
            </a:p>
          </p:txBody>
        </p:sp>
      </p:grpSp>
    </p:spTree>
    <p:extLst>
      <p:ext uri="{BB962C8B-B14F-4D97-AF65-F5344CB8AC3E}">
        <p14:creationId xmlns:p14="http://schemas.microsoft.com/office/powerpoint/2010/main" val="68693372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250"/>
                                        <p:tgtEl>
                                          <p:spTgt spid="16"/>
                                        </p:tgtEl>
                                      </p:cBhvr>
                                    </p:animEffect>
                                    <p:anim calcmode="lin" valueType="num">
                                      <p:cBhvr>
                                        <p:cTn id="8" dur="1250" fill="hold"/>
                                        <p:tgtEl>
                                          <p:spTgt spid="16"/>
                                        </p:tgtEl>
                                        <p:attrNameLst>
                                          <p:attrName>ppt_x</p:attrName>
                                        </p:attrNameLst>
                                      </p:cBhvr>
                                      <p:tavLst>
                                        <p:tav tm="0">
                                          <p:val>
                                            <p:strVal val="#ppt_x"/>
                                          </p:val>
                                        </p:tav>
                                        <p:tav tm="100000">
                                          <p:val>
                                            <p:strVal val="#ppt_x"/>
                                          </p:val>
                                        </p:tav>
                                      </p:tavLst>
                                    </p:anim>
                                    <p:anim calcmode="lin" valueType="num">
                                      <p:cBhvr>
                                        <p:cTn id="9" dur="12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27908552"/>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创新一</a:t>
            </a:r>
            <a:endParaRPr lang="en-US" sz="4000" dirty="0">
              <a:latin typeface="+mn-ea"/>
            </a:endParaRPr>
          </a:p>
        </p:txBody>
      </p:sp>
    </p:spTree>
    <p:extLst>
      <p:ext uri="{BB962C8B-B14F-4D97-AF65-F5344CB8AC3E}">
        <p14:creationId xmlns:p14="http://schemas.microsoft.com/office/powerpoint/2010/main" val="6107702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444405986"/>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创新二</a:t>
            </a:r>
            <a:endParaRPr lang="en-US" sz="4000" dirty="0">
              <a:latin typeface="+mn-ea"/>
            </a:endParaRPr>
          </a:p>
        </p:txBody>
      </p:sp>
    </p:spTree>
    <p:extLst>
      <p:ext uri="{BB962C8B-B14F-4D97-AF65-F5344CB8AC3E}">
        <p14:creationId xmlns:p14="http://schemas.microsoft.com/office/powerpoint/2010/main" val="3041811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树, 草&#10;&#10;已生成极高可信度的说明">
            <a:extLst>
              <a:ext uri="{FF2B5EF4-FFF2-40B4-BE49-F238E27FC236}">
                <a16:creationId xmlns:a16="http://schemas.microsoft.com/office/drawing/2014/main" id="{F27A132E-CDF5-4150-B0BC-1C6ABD73382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22" name="矩形 21">
            <a:extLst>
              <a:ext uri="{FF2B5EF4-FFF2-40B4-BE49-F238E27FC236}">
                <a16:creationId xmlns:a16="http://schemas.microsoft.com/office/drawing/2014/main" id="{11715855-8567-4201-BF73-6C053A3ED2D7}"/>
              </a:ext>
            </a:extLst>
          </p:cNvPr>
          <p:cNvSpPr/>
          <p:nvPr/>
        </p:nvSpPr>
        <p:spPr>
          <a:xfrm>
            <a:off x="0" y="0"/>
            <a:ext cx="12192000" cy="6858000"/>
          </a:xfrm>
          <a:prstGeom prst="rect">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i$liḋe-Rectangle 4">
            <a:extLst>
              <a:ext uri="{FF2B5EF4-FFF2-40B4-BE49-F238E27FC236}">
                <a16:creationId xmlns:a16="http://schemas.microsoft.com/office/drawing/2014/main" id="{C233E707-DCFB-429E-AF1C-EF2872CFD3A2}"/>
              </a:ext>
            </a:extLst>
          </p:cNvPr>
          <p:cNvSpPr/>
          <p:nvPr/>
        </p:nvSpPr>
        <p:spPr>
          <a:xfrm>
            <a:off x="-6956" y="2461518"/>
            <a:ext cx="12192000" cy="2509027"/>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3" name="组合 22">
            <a:extLst>
              <a:ext uri="{FF2B5EF4-FFF2-40B4-BE49-F238E27FC236}">
                <a16:creationId xmlns:a16="http://schemas.microsoft.com/office/drawing/2014/main" id="{21BFA93B-8D2A-44EC-BED3-3738263FE14B}"/>
              </a:ext>
            </a:extLst>
          </p:cNvPr>
          <p:cNvGrpSpPr/>
          <p:nvPr/>
        </p:nvGrpSpPr>
        <p:grpSpPr>
          <a:xfrm>
            <a:off x="657225" y="2627040"/>
            <a:ext cx="3031637" cy="1944960"/>
            <a:chOff x="-40665" y="2627040"/>
            <a:chExt cx="2732649" cy="1924771"/>
          </a:xfrm>
        </p:grpSpPr>
        <p:sp>
          <p:nvSpPr>
            <p:cNvPr id="24" name="íṩľíḍè-文本框 12">
              <a:extLst>
                <a:ext uri="{FF2B5EF4-FFF2-40B4-BE49-F238E27FC236}">
                  <a16:creationId xmlns:a16="http://schemas.microsoft.com/office/drawing/2014/main" id="{8CC1F01C-8E13-4D2A-B0EE-5BDD0406B80B}"/>
                </a:ext>
              </a:extLst>
            </p:cNvPr>
            <p:cNvSpPr txBox="1"/>
            <p:nvPr/>
          </p:nvSpPr>
          <p:spPr>
            <a:xfrm>
              <a:off x="415835" y="2627040"/>
              <a:ext cx="1824834" cy="1015663"/>
            </a:xfrm>
            <a:prstGeom prst="rect">
              <a:avLst/>
            </a:prstGeom>
            <a:noFill/>
          </p:spPr>
          <p:txBody>
            <a:bodyPr wrap="square">
              <a:noAutofit/>
            </a:bodyPr>
            <a:lstStyle/>
            <a:p>
              <a:pPr algn="ctr"/>
              <a:r>
                <a:rPr lang="zh-CN" altLang="en-US" sz="4000" dirty="0">
                  <a:solidFill>
                    <a:schemeClr val="bg1"/>
                  </a:solidFill>
                  <a:latin typeface="+mn-ea"/>
                </a:rPr>
                <a:t>创新一</a:t>
              </a:r>
              <a:endParaRPr lang="en-US" sz="4000" dirty="0">
                <a:solidFill>
                  <a:schemeClr val="bg1"/>
                </a:solidFill>
                <a:latin typeface="+mn-ea"/>
              </a:endParaRPr>
            </a:p>
          </p:txBody>
        </p:sp>
        <p:sp>
          <p:nvSpPr>
            <p:cNvPr id="25" name="íṩľíḍè-文本框 15">
              <a:extLst>
                <a:ext uri="{FF2B5EF4-FFF2-40B4-BE49-F238E27FC236}">
                  <a16:creationId xmlns:a16="http://schemas.microsoft.com/office/drawing/2014/main" id="{0F14627C-CEDB-40A8-B5A8-DF38CFCCEE07}"/>
                </a:ext>
              </a:extLst>
            </p:cNvPr>
            <p:cNvSpPr txBox="1"/>
            <p:nvPr/>
          </p:nvSpPr>
          <p:spPr>
            <a:xfrm>
              <a:off x="-40665" y="3353932"/>
              <a:ext cx="2732649" cy="1197879"/>
            </a:xfrm>
            <a:prstGeom prst="rect">
              <a:avLst/>
            </a:prstGeom>
            <a:noFill/>
          </p:spPr>
          <p:txBody>
            <a:bodyPr wrap="square" lIns="0" tIns="0" rIns="0" bIns="0" anchor="t" anchorCtr="1">
              <a:normAutofit fontScale="92500" lnSpcReduction="20000"/>
            </a:bodyPr>
            <a:lstStyle/>
            <a:p>
              <a:pPr algn="ctr">
                <a:lnSpc>
                  <a:spcPct val="120000"/>
                </a:lnSpc>
              </a:pPr>
              <a:r>
                <a:rPr lang="zh-CN" altLang="en-US" sz="1600" spc="170" dirty="0">
                  <a:solidFill>
                    <a:schemeClr val="bg1"/>
                  </a:solidFill>
                  <a:latin typeface="+mn-ea"/>
                </a:rPr>
                <a:t>针对博客中插入图片的问题，我们首先提供了直观易操作的网络图片直接复制插入的形式。同时为用户提供相册，进行本地图片上传和插入</a:t>
              </a:r>
            </a:p>
          </p:txBody>
        </p:sp>
      </p:grpSp>
      <p:grpSp>
        <p:nvGrpSpPr>
          <p:cNvPr id="27" name="组合 26">
            <a:extLst>
              <a:ext uri="{FF2B5EF4-FFF2-40B4-BE49-F238E27FC236}">
                <a16:creationId xmlns:a16="http://schemas.microsoft.com/office/drawing/2014/main" id="{0D162B10-B1ED-4655-8A52-1C4571BD9121}"/>
              </a:ext>
            </a:extLst>
          </p:cNvPr>
          <p:cNvGrpSpPr/>
          <p:nvPr/>
        </p:nvGrpSpPr>
        <p:grpSpPr>
          <a:xfrm>
            <a:off x="9116818" y="2875874"/>
            <a:ext cx="2417957" cy="1879052"/>
            <a:chOff x="3127359" y="2672759"/>
            <a:chExt cx="2417957" cy="1879052"/>
          </a:xfrm>
        </p:grpSpPr>
        <p:sp>
          <p:nvSpPr>
            <p:cNvPr id="28" name="íṩľíḍè-文本框 39">
              <a:extLst>
                <a:ext uri="{FF2B5EF4-FFF2-40B4-BE49-F238E27FC236}">
                  <a16:creationId xmlns:a16="http://schemas.microsoft.com/office/drawing/2014/main" id="{F803010A-F831-400B-96BE-DB7D868E5433}"/>
                </a:ext>
              </a:extLst>
            </p:cNvPr>
            <p:cNvSpPr txBox="1"/>
            <p:nvPr/>
          </p:nvSpPr>
          <p:spPr>
            <a:xfrm>
              <a:off x="3394795" y="2672759"/>
              <a:ext cx="1824834" cy="1015663"/>
            </a:xfrm>
            <a:prstGeom prst="rect">
              <a:avLst/>
            </a:prstGeom>
            <a:noFill/>
          </p:spPr>
          <p:txBody>
            <a:bodyPr wrap="square">
              <a:normAutofit/>
            </a:bodyPr>
            <a:lstStyle/>
            <a:p>
              <a:pPr algn="ctr"/>
              <a:r>
                <a:rPr lang="zh-CN" altLang="en-US" sz="3600" dirty="0">
                  <a:solidFill>
                    <a:schemeClr val="bg1"/>
                  </a:solidFill>
                  <a:latin typeface="FangSong" panose="02010609060101010101" pitchFamily="49" charset="-122"/>
                  <a:ea typeface="FangSong" panose="02010609060101010101" pitchFamily="49" charset="-122"/>
                </a:rPr>
                <a:t>创新三</a:t>
              </a:r>
              <a:endParaRPr lang="en-US" sz="3600" dirty="0">
                <a:solidFill>
                  <a:schemeClr val="bg1"/>
                </a:solidFill>
                <a:latin typeface="FangSong" panose="02010609060101010101" pitchFamily="49" charset="-122"/>
                <a:ea typeface="FangSong" panose="02010609060101010101" pitchFamily="49" charset="-122"/>
              </a:endParaRPr>
            </a:p>
          </p:txBody>
        </p:sp>
        <p:sp>
          <p:nvSpPr>
            <p:cNvPr id="29" name="íṩľíḍè-文本框 40">
              <a:extLst>
                <a:ext uri="{FF2B5EF4-FFF2-40B4-BE49-F238E27FC236}">
                  <a16:creationId xmlns:a16="http://schemas.microsoft.com/office/drawing/2014/main" id="{26D45193-FB55-4FB3-AA8A-5E9C8302C4A9}"/>
                </a:ext>
              </a:extLst>
            </p:cNvPr>
            <p:cNvSpPr txBox="1"/>
            <p:nvPr/>
          </p:nvSpPr>
          <p:spPr>
            <a:xfrm>
              <a:off x="3127359" y="3353932"/>
              <a:ext cx="2417957" cy="1197879"/>
            </a:xfrm>
            <a:prstGeom prst="rect">
              <a:avLst/>
            </a:prstGeom>
            <a:noFill/>
          </p:spPr>
          <p:txBody>
            <a:bodyPr wrap="square" lIns="0" tIns="0" rIns="0" bIns="0" anchor="t" anchorCtr="1">
              <a:normAutofit/>
            </a:bodyPr>
            <a:lstStyle/>
            <a:p>
              <a:pPr algn="ctr">
                <a:lnSpc>
                  <a:spcPct val="120000"/>
                </a:lnSpc>
              </a:pPr>
              <a:r>
                <a:rPr lang="zh-CN" altLang="en-US" sz="1400" dirty="0">
                  <a:solidFill>
                    <a:schemeClr val="bg1"/>
                  </a:solidFill>
                  <a:latin typeface="Calibri Light" panose="020F0302020204030204" pitchFamily="34" charset="0"/>
                  <a:cs typeface="Calibri Light" panose="020F0302020204030204" pitchFamily="34" charset="0"/>
                </a:rPr>
                <a:t>使用</a:t>
              </a:r>
              <a:r>
                <a:rPr lang="en-US" altLang="zh-CN" sz="1400" dirty="0">
                  <a:solidFill>
                    <a:schemeClr val="bg1"/>
                  </a:solidFill>
                  <a:latin typeface="Calibri Light" panose="020F0302020204030204" pitchFamily="34" charset="0"/>
                  <a:cs typeface="Calibri Light" panose="020F0302020204030204" pitchFamily="34" charset="0"/>
                </a:rPr>
                <a:t>div</a:t>
              </a:r>
              <a:r>
                <a:rPr lang="zh-CN" altLang="en-US" sz="1400" dirty="0">
                  <a:solidFill>
                    <a:schemeClr val="bg1"/>
                  </a:solidFill>
                  <a:latin typeface="Calibri Light" panose="020F0302020204030204" pitchFamily="34" charset="0"/>
                  <a:cs typeface="Calibri Light" panose="020F0302020204030204" pitchFamily="34" charset="0"/>
                </a:rPr>
                <a:t>绘制点赞的爱心，在点赞过程中实现特殊的动态效果，增强互动与美观的特性</a:t>
              </a:r>
            </a:p>
          </p:txBody>
        </p:sp>
      </p:grpSp>
      <p:grpSp>
        <p:nvGrpSpPr>
          <p:cNvPr id="31" name="组合 30">
            <a:extLst>
              <a:ext uri="{FF2B5EF4-FFF2-40B4-BE49-F238E27FC236}">
                <a16:creationId xmlns:a16="http://schemas.microsoft.com/office/drawing/2014/main" id="{61426C80-9CAE-45EF-8B6A-45EF7BA5D6F7}"/>
              </a:ext>
            </a:extLst>
          </p:cNvPr>
          <p:cNvGrpSpPr/>
          <p:nvPr/>
        </p:nvGrpSpPr>
        <p:grpSpPr>
          <a:xfrm>
            <a:off x="4346086" y="2627040"/>
            <a:ext cx="3925492" cy="2223508"/>
            <a:chOff x="6572783" y="2672759"/>
            <a:chExt cx="2732649" cy="1879052"/>
          </a:xfrm>
        </p:grpSpPr>
        <p:sp>
          <p:nvSpPr>
            <p:cNvPr id="32" name="íṩľíḍè-文本框 42">
              <a:extLst>
                <a:ext uri="{FF2B5EF4-FFF2-40B4-BE49-F238E27FC236}">
                  <a16:creationId xmlns:a16="http://schemas.microsoft.com/office/drawing/2014/main" id="{CEB0DD28-8F4F-4F76-9DCB-0CD1B880781B}"/>
                </a:ext>
              </a:extLst>
            </p:cNvPr>
            <p:cNvSpPr txBox="1"/>
            <p:nvPr/>
          </p:nvSpPr>
          <p:spPr>
            <a:xfrm>
              <a:off x="7007205" y="2672759"/>
              <a:ext cx="1824834" cy="1015663"/>
            </a:xfrm>
            <a:prstGeom prst="rect">
              <a:avLst/>
            </a:prstGeom>
            <a:noFill/>
          </p:spPr>
          <p:txBody>
            <a:bodyPr wrap="square" anchor="t" anchorCtr="1">
              <a:normAutofit/>
            </a:bodyPr>
            <a:lstStyle/>
            <a:p>
              <a:pPr algn="ctr"/>
              <a:r>
                <a:rPr lang="zh-CN" altLang="en-US" sz="4000" dirty="0">
                  <a:solidFill>
                    <a:schemeClr val="bg1"/>
                  </a:solidFill>
                  <a:latin typeface="+mn-ea"/>
                </a:rPr>
                <a:t>创新二</a:t>
              </a:r>
              <a:endParaRPr lang="en-US" sz="4000" dirty="0">
                <a:solidFill>
                  <a:schemeClr val="bg1"/>
                </a:solidFill>
                <a:latin typeface="+mn-ea"/>
              </a:endParaRPr>
            </a:p>
          </p:txBody>
        </p:sp>
        <p:sp>
          <p:nvSpPr>
            <p:cNvPr id="33" name="íṩľíḍè-文本框 43">
              <a:extLst>
                <a:ext uri="{FF2B5EF4-FFF2-40B4-BE49-F238E27FC236}">
                  <a16:creationId xmlns:a16="http://schemas.microsoft.com/office/drawing/2014/main" id="{FF9620CF-BEBA-4B30-92E9-89C6C2CD1917}"/>
                </a:ext>
              </a:extLst>
            </p:cNvPr>
            <p:cNvSpPr txBox="1"/>
            <p:nvPr/>
          </p:nvSpPr>
          <p:spPr>
            <a:xfrm>
              <a:off x="6789610" y="3353932"/>
              <a:ext cx="2209415" cy="1197879"/>
            </a:xfrm>
            <a:prstGeom prst="rect">
              <a:avLst/>
            </a:prstGeom>
            <a:noFill/>
          </p:spPr>
          <p:txBody>
            <a:bodyPr wrap="square" lIns="0" tIns="0" rIns="0" bIns="0" anchor="t" anchorCtr="1">
              <a:normAutofit/>
            </a:bodyPr>
            <a:lstStyle/>
            <a:p>
              <a:pPr algn="ctr">
                <a:lnSpc>
                  <a:spcPct val="120000"/>
                </a:lnSpc>
              </a:pPr>
              <a:endParaRPr lang="zh-CN" altLang="en-US" sz="1400" dirty="0">
                <a:solidFill>
                  <a:schemeClr val="bg1"/>
                </a:solidFill>
                <a:latin typeface="+mn-ea"/>
                <a:cs typeface="Calibri Light" panose="020F0302020204030204" pitchFamily="34" charset="0"/>
              </a:endParaRPr>
            </a:p>
          </p:txBody>
        </p:sp>
        <p:sp>
          <p:nvSpPr>
            <p:cNvPr id="34" name="íṩľíḍè-文本框 44">
              <a:extLst>
                <a:ext uri="{FF2B5EF4-FFF2-40B4-BE49-F238E27FC236}">
                  <a16:creationId xmlns:a16="http://schemas.microsoft.com/office/drawing/2014/main" id="{E976454D-E9CF-4BC2-A8B2-1B1167724E20}"/>
                </a:ext>
              </a:extLst>
            </p:cNvPr>
            <p:cNvSpPr txBox="1"/>
            <p:nvPr/>
          </p:nvSpPr>
          <p:spPr>
            <a:xfrm>
              <a:off x="6572783" y="3353932"/>
              <a:ext cx="2732649" cy="1015663"/>
            </a:xfrm>
            <a:prstGeom prst="rect">
              <a:avLst/>
            </a:prstGeom>
            <a:noFill/>
          </p:spPr>
          <p:txBody>
            <a:bodyPr wrap="none" anchor="t" anchorCtr="1">
              <a:normAutofit/>
            </a:bodyPr>
            <a:lstStyle/>
            <a:p>
              <a:pPr algn="ctr"/>
              <a:r>
                <a:rPr lang="zh-CN" altLang="en-US" sz="1600" dirty="0">
                  <a:solidFill>
                    <a:schemeClr val="bg1">
                      <a:lumMod val="100000"/>
                    </a:schemeClr>
                  </a:solidFill>
                  <a:latin typeface="+mn-ea"/>
                </a:rPr>
                <a:t>相比传统博客网站资源下载和博文分离，</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或是通过第三方下载链接进行的方式</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我们为每篇博客提供了资源上传和下载</a:t>
              </a:r>
              <a:endParaRPr lang="en-US" altLang="zh-CN" sz="1600" dirty="0">
                <a:solidFill>
                  <a:schemeClr val="bg1">
                    <a:lumMod val="100000"/>
                  </a:schemeClr>
                </a:solidFill>
                <a:latin typeface="+mn-ea"/>
              </a:endParaRPr>
            </a:p>
            <a:p>
              <a:pPr algn="ctr"/>
              <a:r>
                <a:rPr lang="zh-CN" altLang="en-US" sz="1600" dirty="0">
                  <a:solidFill>
                    <a:schemeClr val="bg1">
                      <a:lumMod val="100000"/>
                    </a:schemeClr>
                  </a:solidFill>
                  <a:latin typeface="+mn-ea"/>
                </a:rPr>
                <a:t>通过简单的操作即可完成博客所需资源的分享和传输</a:t>
              </a:r>
            </a:p>
          </p:txBody>
        </p:sp>
      </p:grpSp>
      <p:grpSp>
        <p:nvGrpSpPr>
          <p:cNvPr id="39" name="组合 38">
            <a:extLst>
              <a:ext uri="{FF2B5EF4-FFF2-40B4-BE49-F238E27FC236}">
                <a16:creationId xmlns:a16="http://schemas.microsoft.com/office/drawing/2014/main" id="{B800CFE4-4341-46F6-81A3-6E514884D850}"/>
              </a:ext>
            </a:extLst>
          </p:cNvPr>
          <p:cNvGrpSpPr/>
          <p:nvPr/>
        </p:nvGrpSpPr>
        <p:grpSpPr>
          <a:xfrm flipH="1">
            <a:off x="220987" y="3222380"/>
            <a:ext cx="93336" cy="464183"/>
            <a:chOff x="686364" y="2813233"/>
            <a:chExt cx="109817" cy="546147"/>
          </a:xfrm>
        </p:grpSpPr>
        <p:sp>
          <p:nvSpPr>
            <p:cNvPr id="40" name="椭圆 39">
              <a:extLst>
                <a:ext uri="{FF2B5EF4-FFF2-40B4-BE49-F238E27FC236}">
                  <a16:creationId xmlns:a16="http://schemas.microsoft.com/office/drawing/2014/main" id="{6FA385CA-8E35-4021-B628-6729F692B95F}"/>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6545876-AA3A-451A-8215-EB4A0F2401E3}"/>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2C48DC6-5471-49FC-969F-E2F8F90B4FBB}"/>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0196AC3-ABC6-4A9A-A202-708E12220AD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860164794"/>
      </p:ext>
    </p:extLst>
  </p:cSld>
  <p:clrMapOvr>
    <a:masterClrMapping/>
  </p:clrMapOvr>
  <mc:AlternateContent xmlns:mc="http://schemas.openxmlformats.org/markup-compatibility/2006" xmlns:p14="http://schemas.microsoft.com/office/powerpoint/2010/main">
    <mc:Choice Requires="p14">
      <p:transition spd="slow" p14:dur="175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C26D7B-1817-496C-AC72-273F2C1DD64B}"/>
              </a:ext>
            </a:extLst>
          </p:cNvPr>
          <p:cNvSpPr/>
          <p:nvPr/>
        </p:nvSpPr>
        <p:spPr>
          <a:xfrm>
            <a:off x="0" y="5497975"/>
            <a:ext cx="12192000" cy="1360025"/>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63EA4546-1E63-41E3-8CCC-255C7E4CA2AE}"/>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1EC352E2-DD22-4CBA-A6A5-F5BB254D4093}"/>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CDEF007-C635-4B75-8175-A28C2BA59A32}"/>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32BABF-2E0C-4496-AC8A-AC51FF673E77}"/>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A718F7BA-5C7C-4547-AA0C-D8F3928B862D}"/>
              </a:ext>
            </a:extLst>
          </p:cNvPr>
          <p:cNvGrpSpPr/>
          <p:nvPr/>
        </p:nvGrpSpPr>
        <p:grpSpPr>
          <a:xfrm flipH="1">
            <a:off x="220987" y="3222380"/>
            <a:ext cx="93336" cy="464183"/>
            <a:chOff x="686364" y="2813233"/>
            <a:chExt cx="109817" cy="546147"/>
          </a:xfrm>
        </p:grpSpPr>
        <p:sp>
          <p:nvSpPr>
            <p:cNvPr id="23" name="椭圆 22">
              <a:extLst>
                <a:ext uri="{FF2B5EF4-FFF2-40B4-BE49-F238E27FC236}">
                  <a16:creationId xmlns:a16="http://schemas.microsoft.com/office/drawing/2014/main" id="{5066E18F-3A3F-484F-A833-23CEBB7C450C}"/>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54E93D3-0BEB-4613-B975-12FC11B32906}"/>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32D9D-9424-43B8-BAB6-D8CEC713A7C2}"/>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B047EB6-29A0-4B7E-A133-2A474218E361}"/>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11EAC13-954F-42EC-8A3C-DEA6E6C295F4}"/>
              </a:ext>
            </a:extLst>
          </p:cNvPr>
          <p:cNvGrpSpPr/>
          <p:nvPr/>
        </p:nvGrpSpPr>
        <p:grpSpPr>
          <a:xfrm>
            <a:off x="519984" y="5597942"/>
            <a:ext cx="11550831" cy="1083287"/>
            <a:chOff x="519984" y="5597942"/>
            <a:chExt cx="11550831" cy="1083287"/>
          </a:xfrm>
        </p:grpSpPr>
        <p:sp>
          <p:nvSpPr>
            <p:cNvPr id="31" name="矩形 30">
              <a:extLst>
                <a:ext uri="{FF2B5EF4-FFF2-40B4-BE49-F238E27FC236}">
                  <a16:creationId xmlns:a16="http://schemas.microsoft.com/office/drawing/2014/main" id="{4D80544E-9951-4FA8-85A2-51FFB15D370F}"/>
                </a:ext>
              </a:extLst>
            </p:cNvPr>
            <p:cNvSpPr/>
            <p:nvPr/>
          </p:nvSpPr>
          <p:spPr>
            <a:xfrm>
              <a:off x="519984" y="6089079"/>
              <a:ext cx="11550831" cy="592150"/>
            </a:xfrm>
            <a:prstGeom prst="rect">
              <a:avLst/>
            </a:prstGeom>
          </p:spPr>
          <p:txBody>
            <a:bodyPr wrap="square">
              <a:spAutoFit/>
            </a:bodyPr>
            <a:lstStyle/>
            <a:p>
              <a:pP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Lorem ipsum dolor sit </a:t>
              </a:r>
              <a:r>
                <a:rPr lang="en-US" altLang="zh-CN" sz="1400" dirty="0" err="1">
                  <a:solidFill>
                    <a:schemeClr val="bg1"/>
                  </a:solidFill>
                  <a:latin typeface="Calibri Light" panose="020F0302020204030204" pitchFamily="34" charset="0"/>
                  <a:cs typeface="Calibri Light" panose="020F0302020204030204" pitchFamily="34" charset="0"/>
                </a:rPr>
                <a:t>amet</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consectetuer</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adipiscing</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elit</a:t>
              </a:r>
              <a:r>
                <a:rPr lang="en-US" altLang="zh-CN" sz="1400" dirty="0">
                  <a:solidFill>
                    <a:schemeClr val="bg1"/>
                  </a:solidFill>
                  <a:latin typeface="Calibri Light" panose="020F0302020204030204" pitchFamily="34" charset="0"/>
                  <a:cs typeface="Calibri Light" panose="020F0302020204030204" pitchFamily="34" charset="0"/>
                </a:rPr>
                <a:t>.</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Please replace the text content and change the relevant title. This template is designed by Simon </a:t>
              </a:r>
              <a:r>
                <a:rPr lang="en-US" altLang="zh-CN" sz="1400" dirty="0" err="1">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Godlizi</a:t>
              </a:r>
              <a:r>
                <a:rPr lang="en-US" altLang="zh-CN" sz="1400" dirty="0">
                  <a:solidFill>
                    <a:schemeClr val="bg1"/>
                  </a:solidFill>
                  <a:latin typeface="Calibri Light" panose="020F0302020204030204" pitchFamily="34" charset="0"/>
                  <a:ea typeface="微软雅黑" panose="020B0503020204020204" pitchFamily="34" charset="-122"/>
                  <a:cs typeface="Calibri Light" panose="020F0302020204030204" pitchFamily="34" charset="0"/>
                  <a:sym typeface="Arial" panose="020B0604020202020204" pitchFamily="34" charset="0"/>
                </a:rPr>
                <a:t> original design. This can be used for work reporting and presentation</a:t>
              </a:r>
              <a:r>
                <a:rPr lang="en-US" altLang="zh-CN" sz="1400" dirty="0">
                  <a:solidFill>
                    <a:schemeClr val="bg1"/>
                  </a:solidFill>
                  <a:latin typeface="Calibri Light" panose="020F0302020204030204" pitchFamily="34" charset="0"/>
                  <a:cs typeface="Calibri Light" panose="020F0302020204030204" pitchFamily="34" charset="0"/>
                </a:rPr>
                <a:t> </a:t>
              </a:r>
            </a:p>
          </p:txBody>
        </p:sp>
        <p:sp>
          <p:nvSpPr>
            <p:cNvPr id="27" name="文本框 26">
              <a:extLst>
                <a:ext uri="{FF2B5EF4-FFF2-40B4-BE49-F238E27FC236}">
                  <a16:creationId xmlns:a16="http://schemas.microsoft.com/office/drawing/2014/main" id="{9FCB01D9-FDB6-4459-91AE-D1CF6727B7F0}"/>
                </a:ext>
              </a:extLst>
            </p:cNvPr>
            <p:cNvSpPr txBox="1"/>
            <p:nvPr/>
          </p:nvSpPr>
          <p:spPr>
            <a:xfrm>
              <a:off x="519984" y="5597942"/>
              <a:ext cx="5098192" cy="497957"/>
            </a:xfrm>
            <a:prstGeom prst="rect">
              <a:avLst/>
            </a:prstGeom>
            <a:noFill/>
          </p:spPr>
          <p:txBody>
            <a:bodyPr wrap="square" rtlCol="0">
              <a:spAutoFit/>
            </a:bodyPr>
            <a:lstStyle/>
            <a:p>
              <a:pPr>
                <a:lnSpc>
                  <a:spcPct val="120000"/>
                </a:lnSpc>
                <a:spcBef>
                  <a:spcPct val="0"/>
                </a:spcBef>
                <a:buNone/>
              </a:pPr>
              <a:r>
                <a:rPr lang="en-US" altLang="zh-CN" sz="2400" dirty="0">
                  <a:solidFill>
                    <a:schemeClr val="bg1"/>
                  </a:solidFill>
                  <a:latin typeface="微软雅黑" panose="020B0503020204020204" pitchFamily="34" charset="-122"/>
                  <a:ea typeface="微软雅黑" panose="020B0503020204020204" pitchFamily="34" charset="-122"/>
                </a:rPr>
                <a:t>DATA DRIVEN DIAGRAMS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8" name="íṩľíḍè-文本框 12">
            <a:extLst>
              <a:ext uri="{FF2B5EF4-FFF2-40B4-BE49-F238E27FC236}">
                <a16:creationId xmlns:a16="http://schemas.microsoft.com/office/drawing/2014/main" id="{40812D42-9DA7-48E4-A33D-AE85DF21F7CA}"/>
              </a:ext>
            </a:extLst>
          </p:cNvPr>
          <p:cNvSpPr txBox="1"/>
          <p:nvPr/>
        </p:nvSpPr>
        <p:spPr>
          <a:xfrm>
            <a:off x="625192" y="500062"/>
            <a:ext cx="2024495" cy="1026316"/>
          </a:xfrm>
          <a:prstGeom prst="rect">
            <a:avLst/>
          </a:prstGeom>
          <a:noFill/>
        </p:spPr>
        <p:txBody>
          <a:bodyPr wrap="square">
            <a:noAutofit/>
          </a:bodyPr>
          <a:lstStyle/>
          <a:p>
            <a:pPr algn="ctr"/>
            <a:r>
              <a:rPr lang="zh-CN" altLang="en-US" sz="4000" dirty="0">
                <a:latin typeface="+mn-ea"/>
              </a:rPr>
              <a:t>创新三</a:t>
            </a:r>
            <a:endParaRPr lang="en-US" sz="4000" dirty="0">
              <a:latin typeface="+mn-ea"/>
            </a:endParaRPr>
          </a:p>
        </p:txBody>
      </p:sp>
    </p:spTree>
    <p:extLst>
      <p:ext uri="{BB962C8B-B14F-4D97-AF65-F5344CB8AC3E}">
        <p14:creationId xmlns:p14="http://schemas.microsoft.com/office/powerpoint/2010/main" val="1741759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p:tgtEl>
                                          <p:spTgt spid="20"/>
                                        </p:tgtEl>
                                        <p:attrNameLst>
                                          <p:attrName>ppt_y</p:attrName>
                                        </p:attrNameLst>
                                      </p:cBhvr>
                                      <p:tavLst>
                                        <p:tav tm="0">
                                          <p:val>
                                            <p:strVal val="#ppt_y+#ppt_h*1.125000"/>
                                          </p:val>
                                        </p:tav>
                                        <p:tav tm="100000">
                                          <p:val>
                                            <p:strVal val="#ppt_y"/>
                                          </p:val>
                                        </p:tav>
                                      </p:tavLst>
                                    </p:anim>
                                    <p:animEffect transition="in" filter="wipe(up)">
                                      <p:cBhvr>
                                        <p:cTn id="8"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82AAEBE3-B331-42D7-9340-51097ED010DD}"/>
              </a:ext>
            </a:extLst>
          </p:cNvPr>
          <p:cNvGrpSpPr/>
          <p:nvPr/>
        </p:nvGrpSpPr>
        <p:grpSpPr>
          <a:xfrm>
            <a:off x="11504610" y="285750"/>
            <a:ext cx="381000" cy="214312"/>
            <a:chOff x="8414656" y="1162050"/>
            <a:chExt cx="381000" cy="214312"/>
          </a:xfrm>
        </p:grpSpPr>
        <p:cxnSp>
          <p:nvCxnSpPr>
            <p:cNvPr id="22" name="直接连接符 21">
              <a:extLst>
                <a:ext uri="{FF2B5EF4-FFF2-40B4-BE49-F238E27FC236}">
                  <a16:creationId xmlns:a16="http://schemas.microsoft.com/office/drawing/2014/main" id="{F8012193-1F1A-42BF-95D1-61765BFD14AC}"/>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7A50662-5D03-4605-B97D-27087CF85709}"/>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987CE44-4410-4C0C-A561-C92CB7DA29D9}"/>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A5ECB18-5D73-4D83-B6F7-50203F13E075}"/>
              </a:ext>
            </a:extLst>
          </p:cNvPr>
          <p:cNvSpPr txBox="1"/>
          <p:nvPr/>
        </p:nvSpPr>
        <p:spPr>
          <a:xfrm>
            <a:off x="7448811" y="3335254"/>
            <a:ext cx="5098192" cy="497957"/>
          </a:xfrm>
          <a:prstGeom prst="rect">
            <a:avLst/>
          </a:prstGeom>
          <a:noFill/>
        </p:spPr>
        <p:txBody>
          <a:bodyPr wrap="square" rtlCol="0">
            <a:spAutoFit/>
          </a:bodyPr>
          <a:lstStyle/>
          <a:p>
            <a:pP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第一次迭代答辩</a:t>
            </a:r>
          </a:p>
        </p:txBody>
      </p:sp>
      <p:grpSp>
        <p:nvGrpSpPr>
          <p:cNvPr id="15" name="组合 14">
            <a:extLst>
              <a:ext uri="{FF2B5EF4-FFF2-40B4-BE49-F238E27FC236}">
                <a16:creationId xmlns:a16="http://schemas.microsoft.com/office/drawing/2014/main" id="{FCFAC405-5A7C-4E81-800E-7AC96A096E4C}"/>
              </a:ext>
            </a:extLst>
          </p:cNvPr>
          <p:cNvGrpSpPr/>
          <p:nvPr/>
        </p:nvGrpSpPr>
        <p:grpSpPr>
          <a:xfrm>
            <a:off x="2884251" y="3316069"/>
            <a:ext cx="3694094" cy="489978"/>
            <a:chOff x="2884251" y="2698034"/>
            <a:chExt cx="3694094" cy="489978"/>
          </a:xfrm>
        </p:grpSpPr>
        <p:sp>
          <p:nvSpPr>
            <p:cNvPr id="19" name="文本框 18">
              <a:extLst>
                <a:ext uri="{FF2B5EF4-FFF2-40B4-BE49-F238E27FC236}">
                  <a16:creationId xmlns:a16="http://schemas.microsoft.com/office/drawing/2014/main" id="{4EEBB047-7061-44F5-86EF-262ED01C3614}"/>
                </a:ext>
              </a:extLst>
            </p:cNvPr>
            <p:cNvSpPr txBox="1"/>
            <p:nvPr/>
          </p:nvSpPr>
          <p:spPr>
            <a:xfrm>
              <a:off x="2884251" y="2778804"/>
              <a:ext cx="3104266" cy="400110"/>
            </a:xfrm>
            <a:prstGeom prst="rect">
              <a:avLst/>
            </a:prstGeom>
            <a:noFill/>
          </p:spPr>
          <p:txBody>
            <a:bodyPr wrap="square" rtlCol="0">
              <a:spAutoFit/>
            </a:bodyPr>
            <a:lstStyle/>
            <a:p>
              <a:pPr algn="r"/>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2019-08-26</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36" name="birch_112833">
              <a:extLst>
                <a:ext uri="{FF2B5EF4-FFF2-40B4-BE49-F238E27FC236}">
                  <a16:creationId xmlns:a16="http://schemas.microsoft.com/office/drawing/2014/main" id="{179B9C0C-761D-47D3-A337-CDFCA4123E70}"/>
                </a:ext>
              </a:extLst>
            </p:cNvPr>
            <p:cNvSpPr>
              <a:spLocks noChangeAspect="1"/>
            </p:cNvSpPr>
            <p:nvPr/>
          </p:nvSpPr>
          <p:spPr bwMode="auto">
            <a:xfrm>
              <a:off x="6274073" y="2698034"/>
              <a:ext cx="304272" cy="489978"/>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7" h="6173">
                  <a:moveTo>
                    <a:pt x="3451" y="2104"/>
                  </a:moveTo>
                  <a:cubicBezTo>
                    <a:pt x="3229" y="1668"/>
                    <a:pt x="2936" y="1339"/>
                    <a:pt x="2677" y="1048"/>
                  </a:cubicBezTo>
                  <a:cubicBezTo>
                    <a:pt x="2398" y="735"/>
                    <a:pt x="2134" y="440"/>
                    <a:pt x="2008" y="68"/>
                  </a:cubicBezTo>
                  <a:cubicBezTo>
                    <a:pt x="1995" y="27"/>
                    <a:pt x="1957" y="0"/>
                    <a:pt x="1914" y="0"/>
                  </a:cubicBezTo>
                  <a:cubicBezTo>
                    <a:pt x="1871" y="0"/>
                    <a:pt x="1833" y="27"/>
                    <a:pt x="1819" y="68"/>
                  </a:cubicBezTo>
                  <a:cubicBezTo>
                    <a:pt x="1693" y="440"/>
                    <a:pt x="1429" y="735"/>
                    <a:pt x="1150" y="1048"/>
                  </a:cubicBezTo>
                  <a:cubicBezTo>
                    <a:pt x="891" y="1339"/>
                    <a:pt x="598" y="1668"/>
                    <a:pt x="377" y="2104"/>
                  </a:cubicBezTo>
                  <a:cubicBezTo>
                    <a:pt x="123" y="2602"/>
                    <a:pt x="0" y="3167"/>
                    <a:pt x="0" y="3833"/>
                  </a:cubicBezTo>
                  <a:cubicBezTo>
                    <a:pt x="0" y="4212"/>
                    <a:pt x="151" y="4528"/>
                    <a:pt x="462" y="4800"/>
                  </a:cubicBezTo>
                  <a:cubicBezTo>
                    <a:pt x="719" y="5026"/>
                    <a:pt x="1047" y="5184"/>
                    <a:pt x="1311" y="5311"/>
                  </a:cubicBezTo>
                  <a:cubicBezTo>
                    <a:pt x="1547" y="5424"/>
                    <a:pt x="1814" y="5552"/>
                    <a:pt x="1814" y="5647"/>
                  </a:cubicBezTo>
                  <a:lnTo>
                    <a:pt x="1814" y="6073"/>
                  </a:lnTo>
                  <a:cubicBezTo>
                    <a:pt x="1814" y="6129"/>
                    <a:pt x="1858" y="6173"/>
                    <a:pt x="1914" y="6173"/>
                  </a:cubicBezTo>
                  <a:cubicBezTo>
                    <a:pt x="1969" y="6173"/>
                    <a:pt x="2014" y="6129"/>
                    <a:pt x="2014" y="6073"/>
                  </a:cubicBezTo>
                  <a:lnTo>
                    <a:pt x="2014" y="5647"/>
                  </a:lnTo>
                  <a:cubicBezTo>
                    <a:pt x="2014" y="5552"/>
                    <a:pt x="2281" y="5424"/>
                    <a:pt x="2516" y="5311"/>
                  </a:cubicBezTo>
                  <a:cubicBezTo>
                    <a:pt x="2780" y="5184"/>
                    <a:pt x="3108" y="5026"/>
                    <a:pt x="3366" y="4800"/>
                  </a:cubicBezTo>
                  <a:cubicBezTo>
                    <a:pt x="3676" y="4528"/>
                    <a:pt x="3827" y="4212"/>
                    <a:pt x="3827" y="3833"/>
                  </a:cubicBezTo>
                  <a:cubicBezTo>
                    <a:pt x="3827" y="3167"/>
                    <a:pt x="3704" y="2602"/>
                    <a:pt x="3451" y="2104"/>
                  </a:cubicBezTo>
                  <a:close/>
                  <a:moveTo>
                    <a:pt x="232" y="3291"/>
                  </a:moveTo>
                  <a:lnTo>
                    <a:pt x="1814" y="4314"/>
                  </a:lnTo>
                  <a:lnTo>
                    <a:pt x="1814" y="4823"/>
                  </a:lnTo>
                  <a:lnTo>
                    <a:pt x="201" y="3779"/>
                  </a:lnTo>
                  <a:cubicBezTo>
                    <a:pt x="203" y="3605"/>
                    <a:pt x="213" y="3443"/>
                    <a:pt x="232" y="3291"/>
                  </a:cubicBezTo>
                  <a:close/>
                  <a:moveTo>
                    <a:pt x="374" y="2636"/>
                  </a:moveTo>
                  <a:lnTo>
                    <a:pt x="1814" y="3568"/>
                  </a:lnTo>
                  <a:lnTo>
                    <a:pt x="1814" y="4076"/>
                  </a:lnTo>
                  <a:lnTo>
                    <a:pt x="264" y="3074"/>
                  </a:lnTo>
                  <a:cubicBezTo>
                    <a:pt x="293" y="2916"/>
                    <a:pt x="330" y="2771"/>
                    <a:pt x="374" y="2636"/>
                  </a:cubicBezTo>
                  <a:close/>
                  <a:moveTo>
                    <a:pt x="631" y="2056"/>
                  </a:moveTo>
                  <a:cubicBezTo>
                    <a:pt x="631" y="2056"/>
                    <a:pt x="632" y="2056"/>
                    <a:pt x="633" y="2057"/>
                  </a:cubicBezTo>
                  <a:lnTo>
                    <a:pt x="1814" y="2821"/>
                  </a:lnTo>
                  <a:lnTo>
                    <a:pt x="1814" y="3330"/>
                  </a:lnTo>
                  <a:lnTo>
                    <a:pt x="443" y="2443"/>
                  </a:lnTo>
                  <a:cubicBezTo>
                    <a:pt x="499" y="2303"/>
                    <a:pt x="562" y="2175"/>
                    <a:pt x="631" y="2056"/>
                  </a:cubicBezTo>
                  <a:close/>
                  <a:moveTo>
                    <a:pt x="991" y="1539"/>
                  </a:moveTo>
                  <a:cubicBezTo>
                    <a:pt x="995" y="1544"/>
                    <a:pt x="1000" y="1548"/>
                    <a:pt x="1006" y="1552"/>
                  </a:cubicBezTo>
                  <a:lnTo>
                    <a:pt x="1814" y="2074"/>
                  </a:lnTo>
                  <a:lnTo>
                    <a:pt x="1814" y="2583"/>
                  </a:lnTo>
                  <a:lnTo>
                    <a:pt x="741" y="1889"/>
                  </a:lnTo>
                  <a:cubicBezTo>
                    <a:pt x="739" y="1888"/>
                    <a:pt x="737" y="1887"/>
                    <a:pt x="735" y="1886"/>
                  </a:cubicBezTo>
                  <a:cubicBezTo>
                    <a:pt x="817" y="1762"/>
                    <a:pt x="903" y="1648"/>
                    <a:pt x="991" y="1539"/>
                  </a:cubicBezTo>
                  <a:close/>
                  <a:moveTo>
                    <a:pt x="3155" y="1985"/>
                  </a:moveTo>
                  <a:lnTo>
                    <a:pt x="2014" y="2723"/>
                  </a:lnTo>
                  <a:lnTo>
                    <a:pt x="2014" y="2215"/>
                  </a:lnTo>
                  <a:lnTo>
                    <a:pt x="2912" y="1634"/>
                  </a:lnTo>
                  <a:cubicBezTo>
                    <a:pt x="2996" y="1743"/>
                    <a:pt x="3078" y="1859"/>
                    <a:pt x="3155" y="1985"/>
                  </a:cubicBezTo>
                  <a:close/>
                  <a:moveTo>
                    <a:pt x="3427" y="2555"/>
                  </a:moveTo>
                  <a:lnTo>
                    <a:pt x="2014" y="3470"/>
                  </a:lnTo>
                  <a:lnTo>
                    <a:pt x="2014" y="2961"/>
                  </a:lnTo>
                  <a:lnTo>
                    <a:pt x="3253" y="2159"/>
                  </a:lnTo>
                  <a:cubicBezTo>
                    <a:pt x="3317" y="2281"/>
                    <a:pt x="3376" y="2413"/>
                    <a:pt x="3427" y="2555"/>
                  </a:cubicBezTo>
                  <a:close/>
                  <a:moveTo>
                    <a:pt x="3584" y="3200"/>
                  </a:moveTo>
                  <a:lnTo>
                    <a:pt x="2014" y="4216"/>
                  </a:lnTo>
                  <a:lnTo>
                    <a:pt x="2014" y="3708"/>
                  </a:lnTo>
                  <a:lnTo>
                    <a:pt x="3489" y="2753"/>
                  </a:lnTo>
                  <a:cubicBezTo>
                    <a:pt x="3528" y="2891"/>
                    <a:pt x="3560" y="3040"/>
                    <a:pt x="3584" y="3200"/>
                  </a:cubicBezTo>
                  <a:close/>
                  <a:moveTo>
                    <a:pt x="2014" y="536"/>
                  </a:moveTo>
                  <a:cubicBezTo>
                    <a:pt x="2116" y="700"/>
                    <a:pt x="2238" y="851"/>
                    <a:pt x="2368" y="1001"/>
                  </a:cubicBezTo>
                  <a:lnTo>
                    <a:pt x="2014" y="1230"/>
                  </a:lnTo>
                  <a:lnTo>
                    <a:pt x="2014" y="536"/>
                  </a:lnTo>
                  <a:close/>
                  <a:moveTo>
                    <a:pt x="1814" y="1090"/>
                  </a:moveTo>
                  <a:lnTo>
                    <a:pt x="1537" y="910"/>
                  </a:lnTo>
                  <a:cubicBezTo>
                    <a:pt x="1638" y="790"/>
                    <a:pt x="1732" y="667"/>
                    <a:pt x="1814" y="536"/>
                  </a:cubicBezTo>
                  <a:lnTo>
                    <a:pt x="1814" y="1090"/>
                  </a:lnTo>
                  <a:close/>
                  <a:moveTo>
                    <a:pt x="2014" y="4455"/>
                  </a:moveTo>
                  <a:lnTo>
                    <a:pt x="3609" y="3422"/>
                  </a:lnTo>
                  <a:cubicBezTo>
                    <a:pt x="3621" y="3552"/>
                    <a:pt x="3627" y="3688"/>
                    <a:pt x="3627" y="3833"/>
                  </a:cubicBezTo>
                  <a:cubicBezTo>
                    <a:pt x="3627" y="3860"/>
                    <a:pt x="3626" y="3886"/>
                    <a:pt x="3624" y="3912"/>
                  </a:cubicBezTo>
                  <a:lnTo>
                    <a:pt x="2014" y="4954"/>
                  </a:lnTo>
                  <a:lnTo>
                    <a:pt x="2014" y="4455"/>
                  </a:lnTo>
                  <a:close/>
                  <a:moveTo>
                    <a:pt x="2785" y="1477"/>
                  </a:moveTo>
                  <a:lnTo>
                    <a:pt x="2014" y="1976"/>
                  </a:lnTo>
                  <a:lnTo>
                    <a:pt x="2014" y="1468"/>
                  </a:lnTo>
                  <a:lnTo>
                    <a:pt x="2501" y="1152"/>
                  </a:lnTo>
                  <a:cubicBezTo>
                    <a:pt x="2510" y="1162"/>
                    <a:pt x="2519" y="1172"/>
                    <a:pt x="2528" y="1182"/>
                  </a:cubicBezTo>
                  <a:cubicBezTo>
                    <a:pt x="2613" y="1277"/>
                    <a:pt x="2699" y="1374"/>
                    <a:pt x="2785" y="1477"/>
                  </a:cubicBezTo>
                  <a:close/>
                  <a:moveTo>
                    <a:pt x="1300" y="1181"/>
                  </a:moveTo>
                  <a:cubicBezTo>
                    <a:pt x="1335" y="1142"/>
                    <a:pt x="1370" y="1102"/>
                    <a:pt x="1405" y="1063"/>
                  </a:cubicBezTo>
                  <a:lnTo>
                    <a:pt x="1814" y="1328"/>
                  </a:lnTo>
                  <a:lnTo>
                    <a:pt x="1814" y="1836"/>
                  </a:lnTo>
                  <a:lnTo>
                    <a:pt x="1119" y="1387"/>
                  </a:lnTo>
                  <a:cubicBezTo>
                    <a:pt x="1179" y="1317"/>
                    <a:pt x="1240" y="1248"/>
                    <a:pt x="1300" y="1181"/>
                  </a:cubicBezTo>
                  <a:close/>
                  <a:moveTo>
                    <a:pt x="1398" y="5130"/>
                  </a:moveTo>
                  <a:cubicBezTo>
                    <a:pt x="915" y="4898"/>
                    <a:pt x="325" y="4615"/>
                    <a:pt x="218" y="4028"/>
                  </a:cubicBezTo>
                  <a:lnTo>
                    <a:pt x="1814" y="5061"/>
                  </a:lnTo>
                  <a:lnTo>
                    <a:pt x="1814" y="5353"/>
                  </a:lnTo>
                  <a:cubicBezTo>
                    <a:pt x="1705" y="5278"/>
                    <a:pt x="1559" y="5208"/>
                    <a:pt x="1398" y="5130"/>
                  </a:cubicBezTo>
                  <a:close/>
                  <a:moveTo>
                    <a:pt x="2430" y="5130"/>
                  </a:moveTo>
                  <a:cubicBezTo>
                    <a:pt x="2268" y="5208"/>
                    <a:pt x="2123" y="5278"/>
                    <a:pt x="2014" y="5353"/>
                  </a:cubicBezTo>
                  <a:lnTo>
                    <a:pt x="2014" y="5192"/>
                  </a:lnTo>
                  <a:lnTo>
                    <a:pt x="3566" y="4188"/>
                  </a:lnTo>
                  <a:cubicBezTo>
                    <a:pt x="3391" y="4669"/>
                    <a:pt x="2867" y="4921"/>
                    <a:pt x="2430" y="5130"/>
                  </a:cubicBezTo>
                  <a:close/>
                </a:path>
              </a:pathLst>
            </a:custGeom>
            <a:solidFill>
              <a:srgbClr val="9A0000"/>
            </a:solidFill>
            <a:ln>
              <a:noFill/>
            </a:ln>
          </p:spPr>
        </p:sp>
      </p:grpSp>
      <p:grpSp>
        <p:nvGrpSpPr>
          <p:cNvPr id="10" name="组合 9">
            <a:extLst>
              <a:ext uri="{FF2B5EF4-FFF2-40B4-BE49-F238E27FC236}">
                <a16:creationId xmlns:a16="http://schemas.microsoft.com/office/drawing/2014/main" id="{B9475808-BD94-4BB7-8F6B-A48C2F167A1C}"/>
              </a:ext>
            </a:extLst>
          </p:cNvPr>
          <p:cNvGrpSpPr/>
          <p:nvPr/>
        </p:nvGrpSpPr>
        <p:grpSpPr>
          <a:xfrm>
            <a:off x="7484106" y="1686451"/>
            <a:ext cx="3573835" cy="497140"/>
            <a:chOff x="7484106" y="1686451"/>
            <a:chExt cx="3573835" cy="497140"/>
          </a:xfrm>
        </p:grpSpPr>
        <p:sp>
          <p:nvSpPr>
            <p:cNvPr id="17" name="文本框 16">
              <a:extLst>
                <a:ext uri="{FF2B5EF4-FFF2-40B4-BE49-F238E27FC236}">
                  <a16:creationId xmlns:a16="http://schemas.microsoft.com/office/drawing/2014/main" id="{D1AE9710-CF76-4903-9B91-70FA604F9555}"/>
                </a:ext>
              </a:extLst>
            </p:cNvPr>
            <p:cNvSpPr txBox="1"/>
            <p:nvPr/>
          </p:nvSpPr>
          <p:spPr>
            <a:xfrm>
              <a:off x="7953675" y="1783481"/>
              <a:ext cx="3104266" cy="400110"/>
            </a:xfrm>
            <a:prstGeom prst="rect">
              <a:avLst/>
            </a:prstGeom>
            <a:noFill/>
          </p:spPr>
          <p:txBody>
            <a:bodyPr wrap="square" rtlCol="0">
              <a:spAutoFit/>
            </a:bodyPr>
            <a:lstStyle/>
            <a:p>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2019-08-22</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0" name="drop_22566">
              <a:extLst>
                <a:ext uri="{FF2B5EF4-FFF2-40B4-BE49-F238E27FC236}">
                  <a16:creationId xmlns:a16="http://schemas.microsoft.com/office/drawing/2014/main" id="{9761B4A8-AEB4-4841-921D-35A81B4F7A22}"/>
                </a:ext>
              </a:extLst>
            </p:cNvPr>
            <p:cNvSpPr>
              <a:spLocks noChangeAspect="1"/>
            </p:cNvSpPr>
            <p:nvPr/>
          </p:nvSpPr>
          <p:spPr bwMode="auto">
            <a:xfrm>
              <a:off x="7484106" y="1686451"/>
              <a:ext cx="353558" cy="4899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6729" h="605240">
                  <a:moveTo>
                    <a:pt x="81862" y="327353"/>
                  </a:moveTo>
                  <a:lnTo>
                    <a:pt x="99706" y="333680"/>
                  </a:lnTo>
                  <a:lnTo>
                    <a:pt x="98532" y="336727"/>
                  </a:lnTo>
                  <a:cubicBezTo>
                    <a:pt x="79514" y="390862"/>
                    <a:pt x="100175" y="471010"/>
                    <a:pt x="160047" y="499601"/>
                  </a:cubicBezTo>
                  <a:lnTo>
                    <a:pt x="162865" y="501007"/>
                  </a:lnTo>
                  <a:lnTo>
                    <a:pt x="154882" y="517880"/>
                  </a:lnTo>
                  <a:lnTo>
                    <a:pt x="152065" y="516474"/>
                  </a:lnTo>
                  <a:cubicBezTo>
                    <a:pt x="82096" y="483196"/>
                    <a:pt x="58852" y="393440"/>
                    <a:pt x="80922" y="330400"/>
                  </a:cubicBezTo>
                  <a:close/>
                  <a:moveTo>
                    <a:pt x="218482" y="29993"/>
                  </a:moveTo>
                  <a:cubicBezTo>
                    <a:pt x="179761" y="78965"/>
                    <a:pt x="18774" y="288912"/>
                    <a:pt x="18774" y="387091"/>
                  </a:cubicBezTo>
                  <a:cubicBezTo>
                    <a:pt x="18774" y="496986"/>
                    <a:pt x="108420" y="586495"/>
                    <a:pt x="218482" y="586495"/>
                  </a:cubicBezTo>
                  <a:cubicBezTo>
                    <a:pt x="328544" y="586495"/>
                    <a:pt x="417955" y="496986"/>
                    <a:pt x="417955" y="387091"/>
                  </a:cubicBezTo>
                  <a:cubicBezTo>
                    <a:pt x="417955" y="288912"/>
                    <a:pt x="257203" y="78965"/>
                    <a:pt x="218482" y="29993"/>
                  </a:cubicBezTo>
                  <a:close/>
                  <a:moveTo>
                    <a:pt x="218482" y="0"/>
                  </a:moveTo>
                  <a:lnTo>
                    <a:pt x="225757" y="8904"/>
                  </a:lnTo>
                  <a:cubicBezTo>
                    <a:pt x="234205" y="19683"/>
                    <a:pt x="436729" y="269933"/>
                    <a:pt x="436729" y="387091"/>
                  </a:cubicBezTo>
                  <a:cubicBezTo>
                    <a:pt x="436729" y="507530"/>
                    <a:pt x="338870" y="605240"/>
                    <a:pt x="218482" y="605240"/>
                  </a:cubicBezTo>
                  <a:cubicBezTo>
                    <a:pt x="97859" y="605240"/>
                    <a:pt x="0" y="507530"/>
                    <a:pt x="0" y="387091"/>
                  </a:cubicBezTo>
                  <a:cubicBezTo>
                    <a:pt x="0" y="269933"/>
                    <a:pt x="202524" y="19683"/>
                    <a:pt x="210972" y="8904"/>
                  </a:cubicBezTo>
                  <a:close/>
                </a:path>
              </a:pathLst>
            </a:custGeom>
            <a:solidFill>
              <a:srgbClr val="9A0000"/>
            </a:solidFill>
            <a:ln>
              <a:noFill/>
            </a:ln>
          </p:spPr>
        </p:sp>
      </p:grpSp>
      <p:grpSp>
        <p:nvGrpSpPr>
          <p:cNvPr id="54" name="组合 53">
            <a:extLst>
              <a:ext uri="{FF2B5EF4-FFF2-40B4-BE49-F238E27FC236}">
                <a16:creationId xmlns:a16="http://schemas.microsoft.com/office/drawing/2014/main" id="{5350CABE-8962-428B-ABD9-19FB16C5E8B0}"/>
              </a:ext>
            </a:extLst>
          </p:cNvPr>
          <p:cNvGrpSpPr/>
          <p:nvPr/>
        </p:nvGrpSpPr>
        <p:grpSpPr>
          <a:xfrm>
            <a:off x="7492137" y="4900606"/>
            <a:ext cx="3622530" cy="489978"/>
            <a:chOff x="7492137" y="3674468"/>
            <a:chExt cx="3622530" cy="489978"/>
          </a:xfrm>
        </p:grpSpPr>
        <p:sp>
          <p:nvSpPr>
            <p:cNvPr id="18" name="文本框 17">
              <a:extLst>
                <a:ext uri="{FF2B5EF4-FFF2-40B4-BE49-F238E27FC236}">
                  <a16:creationId xmlns:a16="http://schemas.microsoft.com/office/drawing/2014/main" id="{399F1CA1-D1FC-4F04-B6DE-05DB605D54A5}"/>
                </a:ext>
              </a:extLst>
            </p:cNvPr>
            <p:cNvSpPr txBox="1"/>
            <p:nvPr/>
          </p:nvSpPr>
          <p:spPr>
            <a:xfrm>
              <a:off x="8010401" y="3750180"/>
              <a:ext cx="3104266" cy="400110"/>
            </a:xfrm>
            <a:prstGeom prst="rect">
              <a:avLst/>
            </a:prstGeom>
            <a:noFill/>
          </p:spPr>
          <p:txBody>
            <a:bodyPr wrap="square" rtlCol="0">
              <a:spAutoFit/>
            </a:bodyPr>
            <a:lstStyle/>
            <a:p>
              <a:r>
                <a:rPr lang="en-US" altLang="zh-CN"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rPr>
                <a:t>2019-08-31</a:t>
              </a:r>
              <a:endParaRPr lang="zh-CN" altLang="en-US" sz="2000" b="1" dirty="0">
                <a:solidFill>
                  <a:srgbClr val="9A0000"/>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3" name="cactus_101890">
              <a:extLst>
                <a:ext uri="{FF2B5EF4-FFF2-40B4-BE49-F238E27FC236}">
                  <a16:creationId xmlns:a16="http://schemas.microsoft.com/office/drawing/2014/main" id="{2F658724-C7A6-43C3-B976-62A87302BA6E}"/>
                </a:ext>
              </a:extLst>
            </p:cNvPr>
            <p:cNvSpPr>
              <a:spLocks noChangeAspect="1"/>
            </p:cNvSpPr>
            <p:nvPr/>
          </p:nvSpPr>
          <p:spPr bwMode="auto">
            <a:xfrm>
              <a:off x="7492137" y="3674468"/>
              <a:ext cx="373248" cy="4899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62556" h="607216">
                  <a:moveTo>
                    <a:pt x="231277" y="516822"/>
                  </a:moveTo>
                  <a:cubicBezTo>
                    <a:pt x="236711" y="516822"/>
                    <a:pt x="240980" y="521083"/>
                    <a:pt x="240980" y="526507"/>
                  </a:cubicBezTo>
                  <a:lnTo>
                    <a:pt x="240980" y="545877"/>
                  </a:lnTo>
                  <a:cubicBezTo>
                    <a:pt x="240980" y="551204"/>
                    <a:pt x="236711" y="555562"/>
                    <a:pt x="231277" y="555562"/>
                  </a:cubicBezTo>
                  <a:cubicBezTo>
                    <a:pt x="225941" y="555562"/>
                    <a:pt x="221575" y="551204"/>
                    <a:pt x="221575" y="545877"/>
                  </a:cubicBezTo>
                  <a:lnTo>
                    <a:pt x="221575" y="526507"/>
                  </a:lnTo>
                  <a:cubicBezTo>
                    <a:pt x="221575" y="521083"/>
                    <a:pt x="225941" y="516822"/>
                    <a:pt x="231277" y="516822"/>
                  </a:cubicBezTo>
                  <a:close/>
                  <a:moveTo>
                    <a:pt x="53029" y="264903"/>
                  </a:moveTo>
                  <a:cubicBezTo>
                    <a:pt x="58366" y="264903"/>
                    <a:pt x="62732" y="269164"/>
                    <a:pt x="62732" y="274588"/>
                  </a:cubicBezTo>
                  <a:lnTo>
                    <a:pt x="62732" y="293958"/>
                  </a:lnTo>
                  <a:cubicBezTo>
                    <a:pt x="62732" y="299285"/>
                    <a:pt x="58366" y="303643"/>
                    <a:pt x="53029" y="303643"/>
                  </a:cubicBezTo>
                  <a:cubicBezTo>
                    <a:pt x="47693" y="303643"/>
                    <a:pt x="43327" y="299285"/>
                    <a:pt x="43327" y="293958"/>
                  </a:cubicBezTo>
                  <a:lnTo>
                    <a:pt x="43327" y="274588"/>
                  </a:lnTo>
                  <a:cubicBezTo>
                    <a:pt x="43327" y="269164"/>
                    <a:pt x="47693" y="264903"/>
                    <a:pt x="53029" y="264903"/>
                  </a:cubicBezTo>
                  <a:close/>
                  <a:moveTo>
                    <a:pt x="257457" y="193773"/>
                  </a:moveTo>
                  <a:cubicBezTo>
                    <a:pt x="262794" y="193773"/>
                    <a:pt x="267160" y="198131"/>
                    <a:pt x="267160" y="203458"/>
                  </a:cubicBezTo>
                  <a:lnTo>
                    <a:pt x="267160" y="222828"/>
                  </a:lnTo>
                  <a:cubicBezTo>
                    <a:pt x="267160" y="228155"/>
                    <a:pt x="262794" y="232513"/>
                    <a:pt x="257457" y="232513"/>
                  </a:cubicBezTo>
                  <a:cubicBezTo>
                    <a:pt x="252121" y="232513"/>
                    <a:pt x="247755" y="228155"/>
                    <a:pt x="247755" y="222828"/>
                  </a:cubicBezTo>
                  <a:lnTo>
                    <a:pt x="247755" y="203458"/>
                  </a:lnTo>
                  <a:cubicBezTo>
                    <a:pt x="247755" y="198131"/>
                    <a:pt x="252121" y="193773"/>
                    <a:pt x="257457" y="193773"/>
                  </a:cubicBezTo>
                  <a:close/>
                  <a:moveTo>
                    <a:pt x="409597" y="148611"/>
                  </a:moveTo>
                  <a:cubicBezTo>
                    <a:pt x="414933" y="148611"/>
                    <a:pt x="419299" y="152880"/>
                    <a:pt x="419299" y="158314"/>
                  </a:cubicBezTo>
                  <a:lnTo>
                    <a:pt x="419299" y="177719"/>
                  </a:lnTo>
                  <a:cubicBezTo>
                    <a:pt x="419299" y="183056"/>
                    <a:pt x="414933" y="187422"/>
                    <a:pt x="409597" y="187422"/>
                  </a:cubicBezTo>
                  <a:cubicBezTo>
                    <a:pt x="404260" y="187422"/>
                    <a:pt x="399894" y="183056"/>
                    <a:pt x="399894" y="177719"/>
                  </a:cubicBezTo>
                  <a:lnTo>
                    <a:pt x="399894" y="158314"/>
                  </a:lnTo>
                  <a:cubicBezTo>
                    <a:pt x="399894" y="152880"/>
                    <a:pt x="404260" y="148611"/>
                    <a:pt x="409597" y="148611"/>
                  </a:cubicBezTo>
                  <a:close/>
                  <a:moveTo>
                    <a:pt x="205169" y="129276"/>
                  </a:moveTo>
                  <a:cubicBezTo>
                    <a:pt x="210505" y="129276"/>
                    <a:pt x="214871" y="133537"/>
                    <a:pt x="214871" y="138961"/>
                  </a:cubicBezTo>
                  <a:lnTo>
                    <a:pt x="214871" y="158331"/>
                  </a:lnTo>
                  <a:cubicBezTo>
                    <a:pt x="214871" y="163658"/>
                    <a:pt x="210505" y="168016"/>
                    <a:pt x="205169" y="168016"/>
                  </a:cubicBezTo>
                  <a:cubicBezTo>
                    <a:pt x="199832" y="168016"/>
                    <a:pt x="195466" y="163658"/>
                    <a:pt x="195466" y="158331"/>
                  </a:cubicBezTo>
                  <a:lnTo>
                    <a:pt x="195466" y="138961"/>
                  </a:lnTo>
                  <a:cubicBezTo>
                    <a:pt x="195466" y="133537"/>
                    <a:pt x="199832" y="129276"/>
                    <a:pt x="205169" y="129276"/>
                  </a:cubicBezTo>
                  <a:close/>
                  <a:moveTo>
                    <a:pt x="231229" y="19378"/>
                  </a:moveTo>
                  <a:cubicBezTo>
                    <a:pt x="200761" y="19378"/>
                    <a:pt x="176018" y="44085"/>
                    <a:pt x="176018" y="74606"/>
                  </a:cubicBezTo>
                  <a:lnTo>
                    <a:pt x="176018" y="397544"/>
                  </a:lnTo>
                  <a:cubicBezTo>
                    <a:pt x="176018" y="402873"/>
                    <a:pt x="171651" y="407233"/>
                    <a:pt x="166314" y="407233"/>
                  </a:cubicBezTo>
                  <a:cubicBezTo>
                    <a:pt x="160978" y="407233"/>
                    <a:pt x="156611" y="402873"/>
                    <a:pt x="156611" y="397544"/>
                  </a:cubicBezTo>
                  <a:lnTo>
                    <a:pt x="156611" y="380782"/>
                  </a:lnTo>
                  <a:cubicBezTo>
                    <a:pt x="117216" y="375937"/>
                    <a:pt x="86553" y="342413"/>
                    <a:pt x="86553" y="301816"/>
                  </a:cubicBezTo>
                  <a:lnTo>
                    <a:pt x="86553" y="201533"/>
                  </a:lnTo>
                  <a:cubicBezTo>
                    <a:pt x="86553" y="183027"/>
                    <a:pt x="71513" y="168009"/>
                    <a:pt x="52980" y="168009"/>
                  </a:cubicBezTo>
                  <a:cubicBezTo>
                    <a:pt x="34447" y="168009"/>
                    <a:pt x="19407" y="183027"/>
                    <a:pt x="19407" y="201533"/>
                  </a:cubicBezTo>
                  <a:lnTo>
                    <a:pt x="19407" y="301816"/>
                  </a:lnTo>
                  <a:cubicBezTo>
                    <a:pt x="19407" y="382719"/>
                    <a:pt x="85292" y="448509"/>
                    <a:pt x="166314" y="448509"/>
                  </a:cubicBezTo>
                  <a:cubicBezTo>
                    <a:pt x="171651" y="448509"/>
                    <a:pt x="176018" y="452869"/>
                    <a:pt x="176018" y="458198"/>
                  </a:cubicBezTo>
                  <a:lnTo>
                    <a:pt x="176018" y="587838"/>
                  </a:lnTo>
                  <a:lnTo>
                    <a:pt x="286538" y="587838"/>
                  </a:lnTo>
                  <a:lnTo>
                    <a:pt x="286538" y="371674"/>
                  </a:lnTo>
                  <a:cubicBezTo>
                    <a:pt x="286538" y="366345"/>
                    <a:pt x="290905" y="361985"/>
                    <a:pt x="296242" y="361985"/>
                  </a:cubicBezTo>
                  <a:cubicBezTo>
                    <a:pt x="377264" y="361985"/>
                    <a:pt x="443149" y="296196"/>
                    <a:pt x="443149" y="215292"/>
                  </a:cubicBezTo>
                  <a:lnTo>
                    <a:pt x="443149" y="115010"/>
                  </a:lnTo>
                  <a:cubicBezTo>
                    <a:pt x="443149" y="96503"/>
                    <a:pt x="428109" y="81485"/>
                    <a:pt x="409576" y="81485"/>
                  </a:cubicBezTo>
                  <a:cubicBezTo>
                    <a:pt x="391043" y="81485"/>
                    <a:pt x="375906" y="96503"/>
                    <a:pt x="375906" y="115010"/>
                  </a:cubicBezTo>
                  <a:lnTo>
                    <a:pt x="375906" y="215292"/>
                  </a:lnTo>
                  <a:cubicBezTo>
                    <a:pt x="375906" y="255889"/>
                    <a:pt x="345340" y="289510"/>
                    <a:pt x="305945" y="294258"/>
                  </a:cubicBezTo>
                  <a:lnTo>
                    <a:pt x="305945" y="311020"/>
                  </a:lnTo>
                  <a:cubicBezTo>
                    <a:pt x="305945" y="316349"/>
                    <a:pt x="301578" y="320709"/>
                    <a:pt x="296242" y="320709"/>
                  </a:cubicBezTo>
                  <a:cubicBezTo>
                    <a:pt x="290905" y="320709"/>
                    <a:pt x="286538" y="316349"/>
                    <a:pt x="286538" y="311020"/>
                  </a:cubicBezTo>
                  <a:lnTo>
                    <a:pt x="286538" y="74606"/>
                  </a:lnTo>
                  <a:cubicBezTo>
                    <a:pt x="286538" y="44085"/>
                    <a:pt x="261698" y="19378"/>
                    <a:pt x="231229" y="19378"/>
                  </a:cubicBezTo>
                  <a:close/>
                  <a:moveTo>
                    <a:pt x="231229" y="0"/>
                  </a:moveTo>
                  <a:cubicBezTo>
                    <a:pt x="272468" y="0"/>
                    <a:pt x="305945" y="33427"/>
                    <a:pt x="305945" y="74606"/>
                  </a:cubicBezTo>
                  <a:lnTo>
                    <a:pt x="305945" y="274686"/>
                  </a:lnTo>
                  <a:cubicBezTo>
                    <a:pt x="334570" y="270035"/>
                    <a:pt x="356499" y="245231"/>
                    <a:pt x="356499" y="215292"/>
                  </a:cubicBezTo>
                  <a:lnTo>
                    <a:pt x="356499" y="115010"/>
                  </a:lnTo>
                  <a:cubicBezTo>
                    <a:pt x="356499" y="85845"/>
                    <a:pt x="380369" y="62107"/>
                    <a:pt x="409576" y="62107"/>
                  </a:cubicBezTo>
                  <a:cubicBezTo>
                    <a:pt x="438783" y="62107"/>
                    <a:pt x="462556" y="85845"/>
                    <a:pt x="462556" y="115010"/>
                  </a:cubicBezTo>
                  <a:lnTo>
                    <a:pt x="462556" y="215292"/>
                  </a:lnTo>
                  <a:cubicBezTo>
                    <a:pt x="462556" y="303656"/>
                    <a:pt x="393177" y="376034"/>
                    <a:pt x="305945" y="381072"/>
                  </a:cubicBezTo>
                  <a:lnTo>
                    <a:pt x="305945" y="587838"/>
                  </a:lnTo>
                  <a:lnTo>
                    <a:pt x="335055" y="587838"/>
                  </a:lnTo>
                  <a:cubicBezTo>
                    <a:pt x="340392" y="587838"/>
                    <a:pt x="344758" y="592101"/>
                    <a:pt x="344758" y="597527"/>
                  </a:cubicBezTo>
                  <a:cubicBezTo>
                    <a:pt x="344758" y="602856"/>
                    <a:pt x="340392" y="607216"/>
                    <a:pt x="335055" y="607216"/>
                  </a:cubicBezTo>
                  <a:lnTo>
                    <a:pt x="127501" y="607216"/>
                  </a:lnTo>
                  <a:cubicBezTo>
                    <a:pt x="122164" y="607216"/>
                    <a:pt x="117798" y="602856"/>
                    <a:pt x="117798" y="597527"/>
                  </a:cubicBezTo>
                  <a:cubicBezTo>
                    <a:pt x="117798" y="592101"/>
                    <a:pt x="122164" y="587838"/>
                    <a:pt x="127501" y="587838"/>
                  </a:cubicBezTo>
                  <a:lnTo>
                    <a:pt x="156611" y="587838"/>
                  </a:lnTo>
                  <a:lnTo>
                    <a:pt x="156611" y="467596"/>
                  </a:lnTo>
                  <a:cubicBezTo>
                    <a:pt x="69379" y="462558"/>
                    <a:pt x="0" y="390083"/>
                    <a:pt x="0" y="301816"/>
                  </a:cubicBezTo>
                  <a:lnTo>
                    <a:pt x="0" y="201533"/>
                  </a:lnTo>
                  <a:cubicBezTo>
                    <a:pt x="0" y="172369"/>
                    <a:pt x="23773" y="148534"/>
                    <a:pt x="52980" y="148534"/>
                  </a:cubicBezTo>
                  <a:cubicBezTo>
                    <a:pt x="82187" y="148534"/>
                    <a:pt x="105960" y="172369"/>
                    <a:pt x="105960" y="201533"/>
                  </a:cubicBezTo>
                  <a:lnTo>
                    <a:pt x="105960" y="301816"/>
                  </a:lnTo>
                  <a:cubicBezTo>
                    <a:pt x="105960" y="331658"/>
                    <a:pt x="127889" y="356559"/>
                    <a:pt x="156611" y="361210"/>
                  </a:cubicBezTo>
                  <a:lnTo>
                    <a:pt x="156611" y="74606"/>
                  </a:lnTo>
                  <a:cubicBezTo>
                    <a:pt x="156611" y="33427"/>
                    <a:pt x="190088" y="0"/>
                    <a:pt x="231229" y="0"/>
                  </a:cubicBezTo>
                  <a:close/>
                </a:path>
              </a:pathLst>
            </a:custGeom>
            <a:solidFill>
              <a:srgbClr val="9A0000"/>
            </a:solidFill>
            <a:ln>
              <a:noFill/>
            </a:ln>
          </p:spPr>
        </p:sp>
      </p:grpSp>
      <p:grpSp>
        <p:nvGrpSpPr>
          <p:cNvPr id="8" name="组合 7">
            <a:extLst>
              <a:ext uri="{FF2B5EF4-FFF2-40B4-BE49-F238E27FC236}">
                <a16:creationId xmlns:a16="http://schemas.microsoft.com/office/drawing/2014/main" id="{715A92C1-3D8E-49B0-A6C0-ACFFD4503737}"/>
              </a:ext>
            </a:extLst>
          </p:cNvPr>
          <p:cNvGrpSpPr/>
          <p:nvPr/>
        </p:nvGrpSpPr>
        <p:grpSpPr>
          <a:xfrm>
            <a:off x="6485363" y="161184"/>
            <a:ext cx="1146324" cy="5941233"/>
            <a:chOff x="6485363" y="161184"/>
            <a:chExt cx="1146324" cy="5941233"/>
          </a:xfrm>
        </p:grpSpPr>
        <p:cxnSp>
          <p:nvCxnSpPr>
            <p:cNvPr id="11" name="直接连接符 10">
              <a:extLst>
                <a:ext uri="{FF2B5EF4-FFF2-40B4-BE49-F238E27FC236}">
                  <a16:creationId xmlns:a16="http://schemas.microsoft.com/office/drawing/2014/main" id="{7EA00955-78FE-4DE6-A031-6E773B32CEC5}"/>
                </a:ext>
              </a:extLst>
            </p:cNvPr>
            <p:cNvCxnSpPr>
              <a:cxnSpLocks/>
            </p:cNvCxnSpPr>
            <p:nvPr/>
          </p:nvCxnSpPr>
          <p:spPr>
            <a:xfrm>
              <a:off x="7058526" y="1304330"/>
              <a:ext cx="0" cy="479808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BB3A8A28-2F05-424B-A8C9-043F6EA171A0}"/>
                </a:ext>
              </a:extLst>
            </p:cNvPr>
            <p:cNvSpPr/>
            <p:nvPr/>
          </p:nvSpPr>
          <p:spPr>
            <a:xfrm>
              <a:off x="6912435" y="1808163"/>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B853262-D922-4CCC-8B05-E8BBE63CB441}"/>
                </a:ext>
              </a:extLst>
            </p:cNvPr>
            <p:cNvSpPr/>
            <p:nvPr/>
          </p:nvSpPr>
          <p:spPr>
            <a:xfrm>
              <a:off x="6912435" y="3531203"/>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1E6A109-F94D-4D07-80A6-C41CE7F2D6C1}"/>
                </a:ext>
              </a:extLst>
            </p:cNvPr>
            <p:cNvSpPr/>
            <p:nvPr/>
          </p:nvSpPr>
          <p:spPr>
            <a:xfrm>
              <a:off x="6912435" y="5098688"/>
              <a:ext cx="292182" cy="291896"/>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23BAB9E-5868-4844-AFB2-F89CC5C4802A}"/>
                </a:ext>
              </a:extLst>
            </p:cNvPr>
            <p:cNvSpPr/>
            <p:nvPr/>
          </p:nvSpPr>
          <p:spPr>
            <a:xfrm>
              <a:off x="6485363" y="161184"/>
              <a:ext cx="1146324" cy="1146324"/>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log_247981">
              <a:extLst>
                <a:ext uri="{FF2B5EF4-FFF2-40B4-BE49-F238E27FC236}">
                  <a16:creationId xmlns:a16="http://schemas.microsoft.com/office/drawing/2014/main" id="{5F9579AE-778A-4E42-9796-E81F61699E31}"/>
                </a:ext>
              </a:extLst>
            </p:cNvPr>
            <p:cNvSpPr>
              <a:spLocks noChangeAspect="1"/>
            </p:cNvSpPr>
            <p:nvPr/>
          </p:nvSpPr>
          <p:spPr bwMode="auto">
            <a:xfrm>
              <a:off x="6741023" y="439174"/>
              <a:ext cx="609685" cy="605658"/>
            </a:xfrm>
            <a:custGeom>
              <a:avLst/>
              <a:gdLst>
                <a:gd name="T0" fmla="*/ 378 w 388"/>
                <a:gd name="T1" fmla="*/ 340 h 386"/>
                <a:gd name="T2" fmla="*/ 296 w 388"/>
                <a:gd name="T3" fmla="*/ 259 h 386"/>
                <a:gd name="T4" fmla="*/ 327 w 388"/>
                <a:gd name="T5" fmla="*/ 164 h 386"/>
                <a:gd name="T6" fmla="*/ 279 w 388"/>
                <a:gd name="T7" fmla="*/ 48 h 386"/>
                <a:gd name="T8" fmla="*/ 164 w 388"/>
                <a:gd name="T9" fmla="*/ 0 h 386"/>
                <a:gd name="T10" fmla="*/ 48 w 388"/>
                <a:gd name="T11" fmla="*/ 48 h 386"/>
                <a:gd name="T12" fmla="*/ 0 w 388"/>
                <a:gd name="T13" fmla="*/ 164 h 386"/>
                <a:gd name="T14" fmla="*/ 48 w 388"/>
                <a:gd name="T15" fmla="*/ 279 h 386"/>
                <a:gd name="T16" fmla="*/ 164 w 388"/>
                <a:gd name="T17" fmla="*/ 327 h 386"/>
                <a:gd name="T18" fmla="*/ 259 w 388"/>
                <a:gd name="T19" fmla="*/ 296 h 386"/>
                <a:gd name="T20" fmla="*/ 340 w 388"/>
                <a:gd name="T21" fmla="*/ 378 h 386"/>
                <a:gd name="T22" fmla="*/ 359 w 388"/>
                <a:gd name="T23" fmla="*/ 386 h 386"/>
                <a:gd name="T24" fmla="*/ 378 w 388"/>
                <a:gd name="T25" fmla="*/ 378 h 386"/>
                <a:gd name="T26" fmla="*/ 378 w 388"/>
                <a:gd name="T27" fmla="*/ 340 h 386"/>
                <a:gd name="T28" fmla="*/ 86 w 388"/>
                <a:gd name="T29" fmla="*/ 241 h 386"/>
                <a:gd name="T30" fmla="*/ 53 w 388"/>
                <a:gd name="T31" fmla="*/ 164 h 386"/>
                <a:gd name="T32" fmla="*/ 86 w 388"/>
                <a:gd name="T33" fmla="*/ 86 h 386"/>
                <a:gd name="T34" fmla="*/ 164 w 388"/>
                <a:gd name="T35" fmla="*/ 53 h 386"/>
                <a:gd name="T36" fmla="*/ 241 w 388"/>
                <a:gd name="T37" fmla="*/ 86 h 386"/>
                <a:gd name="T38" fmla="*/ 274 w 388"/>
                <a:gd name="T39" fmla="*/ 164 h 386"/>
                <a:gd name="T40" fmla="*/ 241 w 388"/>
                <a:gd name="T41" fmla="*/ 241 h 386"/>
                <a:gd name="T42" fmla="*/ 164 w 388"/>
                <a:gd name="T43" fmla="*/ 274 h 386"/>
                <a:gd name="T44" fmla="*/ 86 w 388"/>
                <a:gd name="T45" fmla="*/ 24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8" h="386">
                  <a:moveTo>
                    <a:pt x="378" y="340"/>
                  </a:moveTo>
                  <a:lnTo>
                    <a:pt x="296" y="259"/>
                  </a:lnTo>
                  <a:cubicBezTo>
                    <a:pt x="316" y="231"/>
                    <a:pt x="327" y="198"/>
                    <a:pt x="327" y="164"/>
                  </a:cubicBezTo>
                  <a:cubicBezTo>
                    <a:pt x="327" y="120"/>
                    <a:pt x="310" y="79"/>
                    <a:pt x="279" y="48"/>
                  </a:cubicBezTo>
                  <a:cubicBezTo>
                    <a:pt x="248" y="17"/>
                    <a:pt x="207" y="0"/>
                    <a:pt x="164" y="0"/>
                  </a:cubicBezTo>
                  <a:cubicBezTo>
                    <a:pt x="120" y="0"/>
                    <a:pt x="79" y="17"/>
                    <a:pt x="48" y="48"/>
                  </a:cubicBezTo>
                  <a:cubicBezTo>
                    <a:pt x="17" y="79"/>
                    <a:pt x="0" y="120"/>
                    <a:pt x="0" y="164"/>
                  </a:cubicBezTo>
                  <a:cubicBezTo>
                    <a:pt x="0" y="207"/>
                    <a:pt x="17" y="248"/>
                    <a:pt x="48" y="279"/>
                  </a:cubicBezTo>
                  <a:cubicBezTo>
                    <a:pt x="79" y="310"/>
                    <a:pt x="120" y="327"/>
                    <a:pt x="164" y="327"/>
                  </a:cubicBezTo>
                  <a:cubicBezTo>
                    <a:pt x="198" y="327"/>
                    <a:pt x="231" y="316"/>
                    <a:pt x="259" y="296"/>
                  </a:cubicBezTo>
                  <a:lnTo>
                    <a:pt x="340" y="378"/>
                  </a:lnTo>
                  <a:cubicBezTo>
                    <a:pt x="345" y="383"/>
                    <a:pt x="352" y="386"/>
                    <a:pt x="359" y="386"/>
                  </a:cubicBezTo>
                  <a:cubicBezTo>
                    <a:pt x="366" y="386"/>
                    <a:pt x="373" y="383"/>
                    <a:pt x="378" y="378"/>
                  </a:cubicBezTo>
                  <a:cubicBezTo>
                    <a:pt x="388" y="368"/>
                    <a:pt x="388" y="351"/>
                    <a:pt x="378" y="340"/>
                  </a:cubicBezTo>
                  <a:close/>
                  <a:moveTo>
                    <a:pt x="86" y="241"/>
                  </a:moveTo>
                  <a:cubicBezTo>
                    <a:pt x="65" y="221"/>
                    <a:pt x="53" y="193"/>
                    <a:pt x="53" y="164"/>
                  </a:cubicBezTo>
                  <a:cubicBezTo>
                    <a:pt x="53" y="134"/>
                    <a:pt x="65" y="106"/>
                    <a:pt x="86" y="86"/>
                  </a:cubicBezTo>
                  <a:cubicBezTo>
                    <a:pt x="106" y="65"/>
                    <a:pt x="134" y="53"/>
                    <a:pt x="164" y="53"/>
                  </a:cubicBezTo>
                  <a:cubicBezTo>
                    <a:pt x="193" y="53"/>
                    <a:pt x="221" y="65"/>
                    <a:pt x="241" y="86"/>
                  </a:cubicBezTo>
                  <a:cubicBezTo>
                    <a:pt x="262" y="106"/>
                    <a:pt x="274" y="134"/>
                    <a:pt x="274" y="164"/>
                  </a:cubicBezTo>
                  <a:cubicBezTo>
                    <a:pt x="274" y="193"/>
                    <a:pt x="262" y="221"/>
                    <a:pt x="241" y="241"/>
                  </a:cubicBezTo>
                  <a:cubicBezTo>
                    <a:pt x="221" y="262"/>
                    <a:pt x="193" y="274"/>
                    <a:pt x="164" y="274"/>
                  </a:cubicBezTo>
                  <a:cubicBezTo>
                    <a:pt x="134" y="274"/>
                    <a:pt x="106" y="262"/>
                    <a:pt x="86" y="241"/>
                  </a:cubicBezTo>
                  <a:close/>
                </a:path>
              </a:pathLst>
            </a:custGeom>
            <a:solidFill>
              <a:schemeClr val="bg1"/>
            </a:solidFill>
            <a:ln>
              <a:noFill/>
            </a:ln>
          </p:spPr>
          <p:txBody>
            <a:bodyPr/>
            <a:lstStyle/>
            <a:p>
              <a:endParaRPr lang="zh-CN" altLang="en-US" dirty="0"/>
            </a:p>
          </p:txBody>
        </p:sp>
      </p:grpSp>
      <p:sp>
        <p:nvSpPr>
          <p:cNvPr id="49" name="文本框 48">
            <a:extLst>
              <a:ext uri="{FF2B5EF4-FFF2-40B4-BE49-F238E27FC236}">
                <a16:creationId xmlns:a16="http://schemas.microsoft.com/office/drawing/2014/main" id="{6D60BEC5-6BF3-4BB3-A35D-9A96B9A1EA2E}"/>
              </a:ext>
            </a:extLst>
          </p:cNvPr>
          <p:cNvSpPr txBox="1"/>
          <p:nvPr/>
        </p:nvSpPr>
        <p:spPr>
          <a:xfrm>
            <a:off x="1535358" y="1722972"/>
            <a:ext cx="5098192"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项目开始，组员设计讨论</a:t>
            </a:r>
          </a:p>
        </p:txBody>
      </p:sp>
      <p:sp>
        <p:nvSpPr>
          <p:cNvPr id="53" name="文本框 52">
            <a:extLst>
              <a:ext uri="{FF2B5EF4-FFF2-40B4-BE49-F238E27FC236}">
                <a16:creationId xmlns:a16="http://schemas.microsoft.com/office/drawing/2014/main" id="{EEC067E0-72AD-45DF-94B9-A36C44A69FB9}"/>
              </a:ext>
            </a:extLst>
          </p:cNvPr>
          <p:cNvSpPr txBox="1"/>
          <p:nvPr/>
        </p:nvSpPr>
        <p:spPr>
          <a:xfrm>
            <a:off x="1535358" y="4990960"/>
            <a:ext cx="5098192"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项目完成</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项目完善</a:t>
            </a:r>
          </a:p>
        </p:txBody>
      </p:sp>
      <p:grpSp>
        <p:nvGrpSpPr>
          <p:cNvPr id="9" name="组合 8">
            <a:extLst>
              <a:ext uri="{FF2B5EF4-FFF2-40B4-BE49-F238E27FC236}">
                <a16:creationId xmlns:a16="http://schemas.microsoft.com/office/drawing/2014/main" id="{B39A46E5-27E8-4F36-908C-A0A41741B928}"/>
              </a:ext>
            </a:extLst>
          </p:cNvPr>
          <p:cNvGrpSpPr/>
          <p:nvPr/>
        </p:nvGrpSpPr>
        <p:grpSpPr>
          <a:xfrm>
            <a:off x="5436926" y="5891239"/>
            <a:ext cx="3243197" cy="422356"/>
            <a:chOff x="5436926" y="5891239"/>
            <a:chExt cx="3243197" cy="422356"/>
          </a:xfrm>
        </p:grpSpPr>
        <p:sp>
          <p:nvSpPr>
            <p:cNvPr id="16" name="矩形 15">
              <a:extLst>
                <a:ext uri="{FF2B5EF4-FFF2-40B4-BE49-F238E27FC236}">
                  <a16:creationId xmlns:a16="http://schemas.microsoft.com/office/drawing/2014/main" id="{B3CDC32E-1C30-4B12-BE4F-88F8C78C162C}"/>
                </a:ext>
              </a:extLst>
            </p:cNvPr>
            <p:cNvSpPr/>
            <p:nvPr/>
          </p:nvSpPr>
          <p:spPr>
            <a:xfrm>
              <a:off x="6324338" y="5891239"/>
              <a:ext cx="1468376" cy="422356"/>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BCDB2FF3-E538-42F8-989B-1A40D4AE31C5}"/>
                </a:ext>
              </a:extLst>
            </p:cNvPr>
            <p:cNvSpPr txBox="1"/>
            <p:nvPr/>
          </p:nvSpPr>
          <p:spPr>
            <a:xfrm>
              <a:off x="5436926" y="5891239"/>
              <a:ext cx="3243197" cy="417358"/>
            </a:xfrm>
            <a:prstGeom prst="rect">
              <a:avLst/>
            </a:prstGeom>
            <a:noFill/>
          </p:spPr>
          <p:txBody>
            <a:bodyPr wrap="square" rtlCol="0">
              <a:spAutoFit/>
            </a:bodyPr>
            <a:lstStyle/>
            <a:p>
              <a:pPr algn="ctr">
                <a:lnSpc>
                  <a:spcPct val="130000"/>
                </a:lnSpc>
                <a:spcBef>
                  <a:spcPct val="0"/>
                </a:spcBef>
                <a:buNone/>
              </a:pPr>
              <a:r>
                <a:rPr lang="en-US" altLang="zh-CN" dirty="0">
                  <a:solidFill>
                    <a:schemeClr val="bg1"/>
                  </a:solidFill>
                  <a:latin typeface="Century Gothic" panose="020B0502020202020204" pitchFamily="34" charset="0"/>
                  <a:ea typeface="微软雅黑" panose="020B0503020204020204" pitchFamily="34" charset="-122"/>
                </a:rPr>
                <a:t>CLICK HERE</a:t>
              </a:r>
              <a:endParaRPr lang="zh-CN" altLang="en-US" dirty="0">
                <a:solidFill>
                  <a:schemeClr val="bg1"/>
                </a:solidFill>
                <a:latin typeface="Century Gothic" panose="020B0502020202020204" pitchFamily="34" charset="0"/>
                <a:ea typeface="微软雅黑" panose="020B0503020204020204" pitchFamily="34" charset="-122"/>
              </a:endParaRPr>
            </a:p>
          </p:txBody>
        </p:sp>
      </p:grpSp>
      <p:sp>
        <p:nvSpPr>
          <p:cNvPr id="2" name="矩形 1">
            <a:extLst>
              <a:ext uri="{FF2B5EF4-FFF2-40B4-BE49-F238E27FC236}">
                <a16:creationId xmlns:a16="http://schemas.microsoft.com/office/drawing/2014/main" id="{B2C08999-FAB7-4F2D-8437-E8787D4164A0}"/>
              </a:ext>
            </a:extLst>
          </p:cNvPr>
          <p:cNvSpPr/>
          <p:nvPr/>
        </p:nvSpPr>
        <p:spPr>
          <a:xfrm>
            <a:off x="0" y="1"/>
            <a:ext cx="1790299"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329B6241-C343-4152-B1C7-791807AABC30}"/>
              </a:ext>
            </a:extLst>
          </p:cNvPr>
          <p:cNvGrpSpPr/>
          <p:nvPr/>
        </p:nvGrpSpPr>
        <p:grpSpPr>
          <a:xfrm flipH="1">
            <a:off x="220987" y="3222380"/>
            <a:ext cx="93336" cy="464183"/>
            <a:chOff x="686364" y="2813233"/>
            <a:chExt cx="109817" cy="546147"/>
          </a:xfrm>
        </p:grpSpPr>
        <p:sp>
          <p:nvSpPr>
            <p:cNvPr id="27" name="椭圆 26">
              <a:extLst>
                <a:ext uri="{FF2B5EF4-FFF2-40B4-BE49-F238E27FC236}">
                  <a16:creationId xmlns:a16="http://schemas.microsoft.com/office/drawing/2014/main" id="{E283B494-454C-4E1E-9E61-6A6E5E00AF78}"/>
                </a:ext>
              </a:extLst>
            </p:cNvPr>
            <p:cNvSpPr/>
            <p:nvPr/>
          </p:nvSpPr>
          <p:spPr>
            <a:xfrm>
              <a:off x="686364" y="3249563"/>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84CA4D0-6C49-423F-B824-AFAA8B50AE0A}"/>
                </a:ext>
              </a:extLst>
            </p:cNvPr>
            <p:cNvSpPr/>
            <p:nvPr/>
          </p:nvSpPr>
          <p:spPr>
            <a:xfrm>
              <a:off x="714376" y="2968014"/>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ACD8F6B5-3547-4A8B-8576-E36B57794B81}"/>
                </a:ext>
              </a:extLst>
            </p:cNvPr>
            <p:cNvSpPr/>
            <p:nvPr/>
          </p:nvSpPr>
          <p:spPr>
            <a:xfrm>
              <a:off x="714376" y="3122795"/>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FBC0B28-AC31-44C3-ADEC-E3B6E93A65AF}"/>
                </a:ext>
              </a:extLst>
            </p:cNvPr>
            <p:cNvSpPr/>
            <p:nvPr/>
          </p:nvSpPr>
          <p:spPr>
            <a:xfrm>
              <a:off x="714376" y="2813233"/>
              <a:ext cx="53792" cy="53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MH_Entry_1">
            <a:hlinkClick r:id="" action="ppaction://noaction"/>
            <a:extLst>
              <a:ext uri="{FF2B5EF4-FFF2-40B4-BE49-F238E27FC236}">
                <a16:creationId xmlns:a16="http://schemas.microsoft.com/office/drawing/2014/main" id="{C5B30EF4-6695-4AC2-9ADC-C40F033428CC}"/>
              </a:ext>
            </a:extLst>
          </p:cNvPr>
          <p:cNvSpPr>
            <a:spLocks noChangeArrowheads="1"/>
          </p:cNvSpPr>
          <p:nvPr>
            <p:custDataLst>
              <p:tags r:id="rId1"/>
            </p:custDataLst>
          </p:nvPr>
        </p:nvSpPr>
        <p:spPr bwMode="auto">
          <a:xfrm rot="16200000">
            <a:off x="-1315894" y="3932144"/>
            <a:ext cx="5651770"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en-US" altLang="zh-CN" sz="8000" b="1" dirty="0">
                <a:solidFill>
                  <a:schemeClr val="bg1"/>
                </a:solidFill>
                <a:latin typeface="Century Gothic" panose="020B0502020202020204" pitchFamily="34" charset="0"/>
                <a:ea typeface="微软雅黑" panose="020B0503020204020204" pitchFamily="34" charset="-122"/>
              </a:rPr>
              <a:t>SIMON</a:t>
            </a:r>
            <a:endParaRPr lang="zh-CN" altLang="en-US" sz="8000" dirty="0">
              <a:solidFill>
                <a:schemeClr val="bg1"/>
              </a:solidFill>
              <a:latin typeface="Century Gothic" panose="020B0502020202020204" pitchFamily="34" charset="0"/>
              <a:ea typeface="微软雅黑" panose="020B0503020204020204" pitchFamily="34" charset="-122"/>
            </a:endParaRPr>
          </a:p>
        </p:txBody>
      </p:sp>
    </p:spTree>
    <p:extLst>
      <p:ext uri="{BB962C8B-B14F-4D97-AF65-F5344CB8AC3E}">
        <p14:creationId xmlns:p14="http://schemas.microsoft.com/office/powerpoint/2010/main" val="2817979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25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25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decel="33333"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1+#ppt_w/2"/>
                                          </p:val>
                                        </p:tav>
                                        <p:tav tm="100000">
                                          <p:val>
                                            <p:strVal val="#ppt_x"/>
                                          </p:val>
                                        </p:tav>
                                      </p:tavLst>
                                    </p:anim>
                                    <p:anim calcmode="lin" valueType="num">
                                      <p:cBhvr additive="base">
                                        <p:cTn id="16" dur="12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33333"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1250" fill="hold"/>
                                        <p:tgtEl>
                                          <p:spTgt spid="49"/>
                                        </p:tgtEl>
                                        <p:attrNameLst>
                                          <p:attrName>ppt_x</p:attrName>
                                        </p:attrNameLst>
                                      </p:cBhvr>
                                      <p:tavLst>
                                        <p:tav tm="0">
                                          <p:val>
                                            <p:strVal val="0-#ppt_w/2"/>
                                          </p:val>
                                        </p:tav>
                                        <p:tav tm="100000">
                                          <p:val>
                                            <p:strVal val="#ppt_x"/>
                                          </p:val>
                                        </p:tav>
                                      </p:tavLst>
                                    </p:anim>
                                    <p:anim calcmode="lin" valueType="num">
                                      <p:cBhvr additive="base">
                                        <p:cTn id="20" dur="125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decel="33333" fill="hold" nodeType="withEffect">
                                  <p:stCondLst>
                                    <p:cond delay="25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1250" fill="hold"/>
                                        <p:tgtEl>
                                          <p:spTgt spid="15"/>
                                        </p:tgtEl>
                                        <p:attrNameLst>
                                          <p:attrName>ppt_x</p:attrName>
                                        </p:attrNameLst>
                                      </p:cBhvr>
                                      <p:tavLst>
                                        <p:tav tm="0">
                                          <p:val>
                                            <p:strVal val="0-#ppt_w/2"/>
                                          </p:val>
                                        </p:tav>
                                        <p:tav tm="100000">
                                          <p:val>
                                            <p:strVal val="#ppt_x"/>
                                          </p:val>
                                        </p:tav>
                                      </p:tavLst>
                                    </p:anim>
                                    <p:anim calcmode="lin" valueType="num">
                                      <p:cBhvr additive="base">
                                        <p:cTn id="24" dur="125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decel="33333" fill="hold" grpId="0" nodeType="withEffect">
                                  <p:stCondLst>
                                    <p:cond delay="25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250" fill="hold"/>
                                        <p:tgtEl>
                                          <p:spTgt spid="33"/>
                                        </p:tgtEl>
                                        <p:attrNameLst>
                                          <p:attrName>ppt_x</p:attrName>
                                        </p:attrNameLst>
                                      </p:cBhvr>
                                      <p:tavLst>
                                        <p:tav tm="0">
                                          <p:val>
                                            <p:strVal val="1+#ppt_w/2"/>
                                          </p:val>
                                        </p:tav>
                                        <p:tav tm="100000">
                                          <p:val>
                                            <p:strVal val="#ppt_x"/>
                                          </p:val>
                                        </p:tav>
                                      </p:tavLst>
                                    </p:anim>
                                    <p:anim calcmode="lin" valueType="num">
                                      <p:cBhvr additive="base">
                                        <p:cTn id="28" dur="125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decel="33333"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250" fill="hold"/>
                                        <p:tgtEl>
                                          <p:spTgt spid="54"/>
                                        </p:tgtEl>
                                        <p:attrNameLst>
                                          <p:attrName>ppt_x</p:attrName>
                                        </p:attrNameLst>
                                      </p:cBhvr>
                                      <p:tavLst>
                                        <p:tav tm="0">
                                          <p:val>
                                            <p:strVal val="1+#ppt_w/2"/>
                                          </p:val>
                                        </p:tav>
                                        <p:tav tm="100000">
                                          <p:val>
                                            <p:strVal val="#ppt_x"/>
                                          </p:val>
                                        </p:tav>
                                      </p:tavLst>
                                    </p:anim>
                                    <p:anim calcmode="lin" valueType="num">
                                      <p:cBhvr additive="base">
                                        <p:cTn id="32" dur="1250" fill="hold"/>
                                        <p:tgtEl>
                                          <p:spTgt spid="54"/>
                                        </p:tgtEl>
                                        <p:attrNameLst>
                                          <p:attrName>ppt_y</p:attrName>
                                        </p:attrNameLst>
                                      </p:cBhvr>
                                      <p:tavLst>
                                        <p:tav tm="0">
                                          <p:val>
                                            <p:strVal val="#ppt_y"/>
                                          </p:val>
                                        </p:tav>
                                        <p:tav tm="100000">
                                          <p:val>
                                            <p:strVal val="#ppt_y"/>
                                          </p:val>
                                        </p:tav>
                                      </p:tavLst>
                                    </p:anim>
                                  </p:childTnLst>
                                </p:cTn>
                              </p:par>
                              <p:par>
                                <p:cTn id="33" presetID="2" presetClass="entr" presetSubtype="8" decel="33333" fill="hold" grpId="0" nodeType="withEffect">
                                  <p:stCondLst>
                                    <p:cond delay="50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1250" fill="hold"/>
                                        <p:tgtEl>
                                          <p:spTgt spid="53"/>
                                        </p:tgtEl>
                                        <p:attrNameLst>
                                          <p:attrName>ppt_x</p:attrName>
                                        </p:attrNameLst>
                                      </p:cBhvr>
                                      <p:tavLst>
                                        <p:tav tm="0">
                                          <p:val>
                                            <p:strVal val="0-#ppt_w/2"/>
                                          </p:val>
                                        </p:tav>
                                        <p:tav tm="100000">
                                          <p:val>
                                            <p:strVal val="#ppt_x"/>
                                          </p:val>
                                        </p:tav>
                                      </p:tavLst>
                                    </p:anim>
                                    <p:anim calcmode="lin" valueType="num">
                                      <p:cBhvr additive="base">
                                        <p:cTn id="36" dur="125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9"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户外, 天空, 山, 自然&#10;&#10;已生成极高可信度的说明">
            <a:extLst>
              <a:ext uri="{FF2B5EF4-FFF2-40B4-BE49-F238E27FC236}">
                <a16:creationId xmlns:a16="http://schemas.microsoft.com/office/drawing/2014/main" id="{50851EB0-DCCF-4EB0-8D39-32DAF9DCDBC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2EA38001-FAD6-4AB3-8A21-CA5DA177A907}"/>
              </a:ext>
            </a:extLst>
          </p:cNvPr>
          <p:cNvSpPr/>
          <p:nvPr/>
        </p:nvSpPr>
        <p:spPr>
          <a:xfrm>
            <a:off x="0" y="0"/>
            <a:ext cx="12192000" cy="6858000"/>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21CB978-B47A-4B7F-8FF3-25DDDE8AA016}"/>
              </a:ext>
            </a:extLst>
          </p:cNvPr>
          <p:cNvSpPr/>
          <p:nvPr/>
        </p:nvSpPr>
        <p:spPr>
          <a:xfrm>
            <a:off x="1585660" y="2505670"/>
            <a:ext cx="9324989" cy="923330"/>
          </a:xfrm>
          <a:prstGeom prst="rect">
            <a:avLst/>
          </a:prstGeom>
        </p:spPr>
        <p:txBody>
          <a:bodyPr wrap="none">
            <a:spAutoFit/>
          </a:bodyPr>
          <a:lstStyle/>
          <a:p>
            <a:r>
              <a:rPr lang="en-US" altLang="zh-CN"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THANKS YOUR SUPPORT</a:t>
            </a:r>
            <a:endParaRPr lang="zh-CN" altLang="en-US" sz="5400" b="1" spc="6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sp>
        <p:nvSpPr>
          <p:cNvPr id="11" name="facebook-logo_49354">
            <a:extLst>
              <a:ext uri="{FF2B5EF4-FFF2-40B4-BE49-F238E27FC236}">
                <a16:creationId xmlns:a16="http://schemas.microsoft.com/office/drawing/2014/main" id="{89E1AB0D-22A4-4F4F-BFC6-22684EC33563}"/>
              </a:ext>
            </a:extLst>
          </p:cNvPr>
          <p:cNvSpPr>
            <a:spLocks noChangeAspect="1"/>
          </p:cNvSpPr>
          <p:nvPr/>
        </p:nvSpPr>
        <p:spPr bwMode="auto">
          <a:xfrm>
            <a:off x="4987691" y="3582246"/>
            <a:ext cx="399460" cy="398920"/>
          </a:xfrm>
          <a:custGeom>
            <a:avLst/>
            <a:gdLst>
              <a:gd name="T0" fmla="*/ 652 w 1303"/>
              <a:gd name="T1" fmla="*/ 0 h 1303"/>
              <a:gd name="T2" fmla="*/ 0 w 1303"/>
              <a:gd name="T3" fmla="*/ 652 h 1303"/>
              <a:gd name="T4" fmla="*/ 652 w 1303"/>
              <a:gd name="T5" fmla="*/ 1303 h 1303"/>
              <a:gd name="T6" fmla="*/ 1303 w 1303"/>
              <a:gd name="T7" fmla="*/ 652 h 1303"/>
              <a:gd name="T8" fmla="*/ 652 w 1303"/>
              <a:gd name="T9" fmla="*/ 0 h 1303"/>
              <a:gd name="T10" fmla="*/ 900 w 1303"/>
              <a:gd name="T11" fmla="*/ 332 h 1303"/>
              <a:gd name="T12" fmla="*/ 810 w 1303"/>
              <a:gd name="T13" fmla="*/ 332 h 1303"/>
              <a:gd name="T14" fmla="*/ 726 w 1303"/>
              <a:gd name="T15" fmla="*/ 415 h 1303"/>
              <a:gd name="T16" fmla="*/ 726 w 1303"/>
              <a:gd name="T17" fmla="*/ 523 h 1303"/>
              <a:gd name="T18" fmla="*/ 894 w 1303"/>
              <a:gd name="T19" fmla="*/ 523 h 1303"/>
              <a:gd name="T20" fmla="*/ 894 w 1303"/>
              <a:gd name="T21" fmla="*/ 694 h 1303"/>
              <a:gd name="T22" fmla="*/ 726 w 1303"/>
              <a:gd name="T23" fmla="*/ 694 h 1303"/>
              <a:gd name="T24" fmla="*/ 726 w 1303"/>
              <a:gd name="T25" fmla="*/ 1130 h 1303"/>
              <a:gd name="T26" fmla="*/ 550 w 1303"/>
              <a:gd name="T27" fmla="*/ 1130 h 1303"/>
              <a:gd name="T28" fmla="*/ 550 w 1303"/>
              <a:gd name="T29" fmla="*/ 694 h 1303"/>
              <a:gd name="T30" fmla="*/ 403 w 1303"/>
              <a:gd name="T31" fmla="*/ 694 h 1303"/>
              <a:gd name="T32" fmla="*/ 403 w 1303"/>
              <a:gd name="T33" fmla="*/ 523 h 1303"/>
              <a:gd name="T34" fmla="*/ 550 w 1303"/>
              <a:gd name="T35" fmla="*/ 523 h 1303"/>
              <a:gd name="T36" fmla="*/ 550 w 1303"/>
              <a:gd name="T37" fmla="*/ 398 h 1303"/>
              <a:gd name="T38" fmla="*/ 769 w 1303"/>
              <a:gd name="T39" fmla="*/ 173 h 1303"/>
              <a:gd name="T40" fmla="*/ 900 w 1303"/>
              <a:gd name="T41" fmla="*/ 173 h 1303"/>
              <a:gd name="T42" fmla="*/ 900 w 1303"/>
              <a:gd name="T43" fmla="*/ 332 h 1303"/>
              <a:gd name="T44" fmla="*/ 900 w 1303"/>
              <a:gd name="T45" fmla="*/ 33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3" h="1303">
                <a:moveTo>
                  <a:pt x="652" y="0"/>
                </a:moveTo>
                <a:cubicBezTo>
                  <a:pt x="292" y="0"/>
                  <a:pt x="0" y="292"/>
                  <a:pt x="0" y="652"/>
                </a:cubicBezTo>
                <a:cubicBezTo>
                  <a:pt x="0" y="1012"/>
                  <a:pt x="292" y="1303"/>
                  <a:pt x="652" y="1303"/>
                </a:cubicBezTo>
                <a:cubicBezTo>
                  <a:pt x="1012" y="1303"/>
                  <a:pt x="1303" y="1012"/>
                  <a:pt x="1303" y="652"/>
                </a:cubicBezTo>
                <a:cubicBezTo>
                  <a:pt x="1303" y="292"/>
                  <a:pt x="1012" y="0"/>
                  <a:pt x="652" y="0"/>
                </a:cubicBezTo>
                <a:close/>
                <a:moveTo>
                  <a:pt x="900" y="332"/>
                </a:moveTo>
                <a:lnTo>
                  <a:pt x="810" y="332"/>
                </a:lnTo>
                <a:cubicBezTo>
                  <a:pt x="739" y="332"/>
                  <a:pt x="726" y="365"/>
                  <a:pt x="726" y="415"/>
                </a:cubicBezTo>
                <a:lnTo>
                  <a:pt x="726" y="523"/>
                </a:lnTo>
                <a:lnTo>
                  <a:pt x="894" y="523"/>
                </a:lnTo>
                <a:lnTo>
                  <a:pt x="894" y="694"/>
                </a:lnTo>
                <a:lnTo>
                  <a:pt x="726" y="694"/>
                </a:lnTo>
                <a:lnTo>
                  <a:pt x="726" y="1130"/>
                </a:lnTo>
                <a:lnTo>
                  <a:pt x="550" y="1130"/>
                </a:lnTo>
                <a:lnTo>
                  <a:pt x="550" y="694"/>
                </a:lnTo>
                <a:lnTo>
                  <a:pt x="403" y="694"/>
                </a:lnTo>
                <a:lnTo>
                  <a:pt x="403" y="523"/>
                </a:lnTo>
                <a:lnTo>
                  <a:pt x="550" y="523"/>
                </a:lnTo>
                <a:lnTo>
                  <a:pt x="550" y="398"/>
                </a:lnTo>
                <a:cubicBezTo>
                  <a:pt x="550" y="252"/>
                  <a:pt x="639" y="173"/>
                  <a:pt x="769" y="173"/>
                </a:cubicBezTo>
                <a:lnTo>
                  <a:pt x="900" y="173"/>
                </a:lnTo>
                <a:lnTo>
                  <a:pt x="900" y="332"/>
                </a:lnTo>
                <a:lnTo>
                  <a:pt x="900" y="332"/>
                </a:lnTo>
                <a:close/>
              </a:path>
            </a:pathLst>
          </a:custGeom>
          <a:solidFill>
            <a:srgbClr val="9A0000"/>
          </a:solidFill>
          <a:ln>
            <a:noFill/>
          </a:ln>
        </p:spPr>
      </p:sp>
      <p:sp>
        <p:nvSpPr>
          <p:cNvPr id="14" name="任意多边形: 形状 13">
            <a:extLst>
              <a:ext uri="{FF2B5EF4-FFF2-40B4-BE49-F238E27FC236}">
                <a16:creationId xmlns:a16="http://schemas.microsoft.com/office/drawing/2014/main" id="{45A10B8A-1CB8-468E-90C3-B87EFCA68F24}"/>
              </a:ext>
            </a:extLst>
          </p:cNvPr>
          <p:cNvSpPr>
            <a:spLocks noChangeAspect="1"/>
          </p:cNvSpPr>
          <p:nvPr/>
        </p:nvSpPr>
        <p:spPr bwMode="auto">
          <a:xfrm>
            <a:off x="6804483" y="3583236"/>
            <a:ext cx="396942" cy="396942"/>
          </a:xfrm>
          <a:custGeom>
            <a:avLst/>
            <a:gdLst>
              <a:gd name="connsiteX0" fmla="*/ 629801 w 972918"/>
              <a:gd name="connsiteY0" fmla="*/ 252218 h 972918"/>
              <a:gd name="connsiteX1" fmla="*/ 497138 w 972918"/>
              <a:gd name="connsiteY1" fmla="*/ 385901 h 972918"/>
              <a:gd name="connsiteX2" fmla="*/ 500578 w 972918"/>
              <a:gd name="connsiteY2" fmla="*/ 416316 h 972918"/>
              <a:gd name="connsiteX3" fmla="*/ 245573 w 972918"/>
              <a:gd name="connsiteY3" fmla="*/ 297891 h 972918"/>
              <a:gd name="connsiteX4" fmla="*/ 227966 w 972918"/>
              <a:gd name="connsiteY4" fmla="*/ 292636 h 972918"/>
              <a:gd name="connsiteX5" fmla="*/ 214709 w 972918"/>
              <a:gd name="connsiteY5" fmla="*/ 305166 h 972918"/>
              <a:gd name="connsiteX6" fmla="*/ 209043 w 972918"/>
              <a:gd name="connsiteY6" fmla="*/ 343866 h 972918"/>
              <a:gd name="connsiteX7" fmla="*/ 265204 w 972918"/>
              <a:gd name="connsiteY7" fmla="*/ 455117 h 972918"/>
              <a:gd name="connsiteX8" fmla="*/ 230192 w 972918"/>
              <a:gd name="connsiteY8" fmla="*/ 448650 h 972918"/>
              <a:gd name="connsiteX9" fmla="*/ 211370 w 972918"/>
              <a:gd name="connsiteY9" fmla="*/ 453602 h 972918"/>
              <a:gd name="connsiteX10" fmla="*/ 206310 w 972918"/>
              <a:gd name="connsiteY10" fmla="*/ 472295 h 972918"/>
              <a:gd name="connsiteX11" fmla="*/ 311551 w 972918"/>
              <a:gd name="connsiteY11" fmla="*/ 571219 h 972918"/>
              <a:gd name="connsiteX12" fmla="*/ 277955 w 972918"/>
              <a:gd name="connsiteY12" fmla="*/ 575867 h 972918"/>
              <a:gd name="connsiteX13" fmla="*/ 264800 w 972918"/>
              <a:gd name="connsiteY13" fmla="*/ 583445 h 972918"/>
              <a:gd name="connsiteX14" fmla="*/ 264698 w 972918"/>
              <a:gd name="connsiteY14" fmla="*/ 598602 h 972918"/>
              <a:gd name="connsiteX15" fmla="*/ 378034 w 972918"/>
              <a:gd name="connsiteY15" fmla="*/ 666403 h 972918"/>
              <a:gd name="connsiteX16" fmla="*/ 213394 w 972918"/>
              <a:gd name="connsiteY16" fmla="*/ 723595 h 972918"/>
              <a:gd name="connsiteX17" fmla="*/ 213293 w 972918"/>
              <a:gd name="connsiteY17" fmla="*/ 723595 h 972918"/>
              <a:gd name="connsiteX18" fmla="*/ 205804 w 972918"/>
              <a:gd name="connsiteY18" fmla="*/ 729355 h 972918"/>
              <a:gd name="connsiteX19" fmla="*/ 209751 w 972918"/>
              <a:gd name="connsiteY19" fmla="*/ 738044 h 972918"/>
              <a:gd name="connsiteX20" fmla="*/ 385320 w 972918"/>
              <a:gd name="connsiteY20" fmla="*/ 781797 h 972918"/>
              <a:gd name="connsiteX21" fmla="*/ 762971 w 972918"/>
              <a:gd name="connsiteY21" fmla="*/ 401361 h 972918"/>
              <a:gd name="connsiteX22" fmla="*/ 762566 w 972918"/>
              <a:gd name="connsiteY22" fmla="*/ 384082 h 972918"/>
              <a:gd name="connsiteX23" fmla="*/ 811745 w 972918"/>
              <a:gd name="connsiteY23" fmla="*/ 337905 h 972918"/>
              <a:gd name="connsiteX24" fmla="*/ 812150 w 972918"/>
              <a:gd name="connsiteY24" fmla="*/ 328103 h 972918"/>
              <a:gd name="connsiteX25" fmla="*/ 802840 w 972918"/>
              <a:gd name="connsiteY25" fmla="*/ 324870 h 972918"/>
              <a:gd name="connsiteX26" fmla="*/ 752548 w 972918"/>
              <a:gd name="connsiteY26" fmla="*/ 335985 h 972918"/>
              <a:gd name="connsiteX27" fmla="*/ 801727 w 972918"/>
              <a:gd name="connsiteY27" fmla="*/ 284047 h 972918"/>
              <a:gd name="connsiteX28" fmla="*/ 800311 w 972918"/>
              <a:gd name="connsiteY28" fmla="*/ 274549 h 972918"/>
              <a:gd name="connsiteX29" fmla="*/ 790798 w 972918"/>
              <a:gd name="connsiteY29" fmla="*/ 272831 h 972918"/>
              <a:gd name="connsiteX30" fmla="*/ 726744 w 972918"/>
              <a:gd name="connsiteY30" fmla="*/ 294354 h 972918"/>
              <a:gd name="connsiteX31" fmla="*/ 629801 w 972918"/>
              <a:gd name="connsiteY31" fmla="*/ 252218 h 972918"/>
              <a:gd name="connsiteX32" fmla="*/ 486459 w 972918"/>
              <a:gd name="connsiteY32" fmla="*/ 0 h 972918"/>
              <a:gd name="connsiteX33" fmla="*/ 972918 w 972918"/>
              <a:gd name="connsiteY33" fmla="*/ 486459 h 972918"/>
              <a:gd name="connsiteX34" fmla="*/ 486459 w 972918"/>
              <a:gd name="connsiteY34" fmla="*/ 972918 h 972918"/>
              <a:gd name="connsiteX35" fmla="*/ 0 w 972918"/>
              <a:gd name="connsiteY35" fmla="*/ 486459 h 972918"/>
              <a:gd name="connsiteX36" fmla="*/ 486459 w 972918"/>
              <a:gd name="connsiteY36" fmla="*/ 0 h 97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2918" h="972918">
                <a:moveTo>
                  <a:pt x="629801" y="252218"/>
                </a:moveTo>
                <a:cubicBezTo>
                  <a:pt x="556538" y="252218"/>
                  <a:pt x="497138" y="312037"/>
                  <a:pt x="497138" y="385901"/>
                </a:cubicBezTo>
                <a:cubicBezTo>
                  <a:pt x="497138" y="396309"/>
                  <a:pt x="498251" y="406514"/>
                  <a:pt x="500578" y="416316"/>
                </a:cubicBezTo>
                <a:cubicBezTo>
                  <a:pt x="400195" y="411264"/>
                  <a:pt x="310235" y="366804"/>
                  <a:pt x="245573" y="297891"/>
                </a:cubicBezTo>
                <a:cubicBezTo>
                  <a:pt x="241019" y="293142"/>
                  <a:pt x="234341" y="291121"/>
                  <a:pt x="227966" y="292636"/>
                </a:cubicBezTo>
                <a:cubicBezTo>
                  <a:pt x="221692" y="294152"/>
                  <a:pt x="216531" y="298901"/>
                  <a:pt x="214709" y="305166"/>
                </a:cubicBezTo>
                <a:cubicBezTo>
                  <a:pt x="210965" y="317392"/>
                  <a:pt x="209043" y="330427"/>
                  <a:pt x="209043" y="343866"/>
                </a:cubicBezTo>
                <a:cubicBezTo>
                  <a:pt x="209043" y="390246"/>
                  <a:pt x="229585" y="431170"/>
                  <a:pt x="265204" y="455117"/>
                </a:cubicBezTo>
                <a:cubicBezTo>
                  <a:pt x="255591" y="454814"/>
                  <a:pt x="242132" y="451884"/>
                  <a:pt x="230192" y="448650"/>
                </a:cubicBezTo>
                <a:cubicBezTo>
                  <a:pt x="223513" y="446832"/>
                  <a:pt x="216328" y="448751"/>
                  <a:pt x="211370" y="453602"/>
                </a:cubicBezTo>
                <a:cubicBezTo>
                  <a:pt x="206513" y="458452"/>
                  <a:pt x="204590" y="465525"/>
                  <a:pt x="206310" y="472295"/>
                </a:cubicBezTo>
                <a:cubicBezTo>
                  <a:pt x="219162" y="522110"/>
                  <a:pt x="261258" y="561013"/>
                  <a:pt x="311551" y="571219"/>
                </a:cubicBezTo>
                <a:cubicBezTo>
                  <a:pt x="300419" y="574250"/>
                  <a:pt x="290098" y="575867"/>
                  <a:pt x="277955" y="575867"/>
                </a:cubicBezTo>
                <a:cubicBezTo>
                  <a:pt x="272591" y="575867"/>
                  <a:pt x="267532" y="578797"/>
                  <a:pt x="264800" y="583445"/>
                </a:cubicBezTo>
                <a:cubicBezTo>
                  <a:pt x="262067" y="588093"/>
                  <a:pt x="262067" y="593853"/>
                  <a:pt x="264698" y="598602"/>
                </a:cubicBezTo>
                <a:cubicBezTo>
                  <a:pt x="287264" y="638414"/>
                  <a:pt x="329664" y="665494"/>
                  <a:pt x="378034" y="666403"/>
                </a:cubicBezTo>
                <a:cubicBezTo>
                  <a:pt x="332700" y="702173"/>
                  <a:pt x="275627" y="723595"/>
                  <a:pt x="213394" y="723595"/>
                </a:cubicBezTo>
                <a:lnTo>
                  <a:pt x="213293" y="723595"/>
                </a:lnTo>
                <a:cubicBezTo>
                  <a:pt x="209751" y="723595"/>
                  <a:pt x="206715" y="725919"/>
                  <a:pt x="205804" y="729355"/>
                </a:cubicBezTo>
                <a:cubicBezTo>
                  <a:pt x="204995" y="732790"/>
                  <a:pt x="206614" y="736428"/>
                  <a:pt x="209751" y="738044"/>
                </a:cubicBezTo>
                <a:cubicBezTo>
                  <a:pt x="262169" y="765933"/>
                  <a:pt x="321973" y="781797"/>
                  <a:pt x="385320" y="781797"/>
                </a:cubicBezTo>
                <a:cubicBezTo>
                  <a:pt x="629498" y="781797"/>
                  <a:pt x="762971" y="577989"/>
                  <a:pt x="762971" y="401361"/>
                </a:cubicBezTo>
                <a:cubicBezTo>
                  <a:pt x="762971" y="395602"/>
                  <a:pt x="762869" y="389842"/>
                  <a:pt x="762566" y="384082"/>
                </a:cubicBezTo>
                <a:cubicBezTo>
                  <a:pt x="780780" y="370845"/>
                  <a:pt x="797376" y="355284"/>
                  <a:pt x="811745" y="337905"/>
                </a:cubicBezTo>
                <a:cubicBezTo>
                  <a:pt x="814073" y="335075"/>
                  <a:pt x="814275" y="331034"/>
                  <a:pt x="812150" y="328103"/>
                </a:cubicBezTo>
                <a:cubicBezTo>
                  <a:pt x="810126" y="325072"/>
                  <a:pt x="806281" y="323758"/>
                  <a:pt x="802840" y="324870"/>
                </a:cubicBezTo>
                <a:cubicBezTo>
                  <a:pt x="786751" y="330124"/>
                  <a:pt x="769953" y="333863"/>
                  <a:pt x="752548" y="335985"/>
                </a:cubicBezTo>
                <a:cubicBezTo>
                  <a:pt x="773292" y="323455"/>
                  <a:pt x="790293" y="305469"/>
                  <a:pt x="801727" y="284047"/>
                </a:cubicBezTo>
                <a:cubicBezTo>
                  <a:pt x="803346" y="280915"/>
                  <a:pt x="802840" y="277075"/>
                  <a:pt x="800311" y="274549"/>
                </a:cubicBezTo>
                <a:cubicBezTo>
                  <a:pt x="797882" y="271922"/>
                  <a:pt x="794037" y="271316"/>
                  <a:pt x="790798" y="272831"/>
                </a:cubicBezTo>
                <a:cubicBezTo>
                  <a:pt x="770762" y="282633"/>
                  <a:pt x="749208" y="289908"/>
                  <a:pt x="726744" y="294354"/>
                </a:cubicBezTo>
                <a:cubicBezTo>
                  <a:pt x="702457" y="268385"/>
                  <a:pt x="667951" y="252218"/>
                  <a:pt x="629801" y="252218"/>
                </a:cubicBezTo>
                <a:close/>
                <a:moveTo>
                  <a:pt x="486459" y="0"/>
                </a:moveTo>
                <a:cubicBezTo>
                  <a:pt x="755123" y="0"/>
                  <a:pt x="972918" y="217795"/>
                  <a:pt x="972918" y="486459"/>
                </a:cubicBezTo>
                <a:cubicBezTo>
                  <a:pt x="972918" y="755123"/>
                  <a:pt x="755123" y="972918"/>
                  <a:pt x="486459" y="972918"/>
                </a:cubicBezTo>
                <a:cubicBezTo>
                  <a:pt x="217795" y="972918"/>
                  <a:pt x="0" y="755123"/>
                  <a:pt x="0" y="486459"/>
                </a:cubicBezTo>
                <a:cubicBezTo>
                  <a:pt x="0" y="217795"/>
                  <a:pt x="217795" y="0"/>
                  <a:pt x="486459" y="0"/>
                </a:cubicBezTo>
                <a:close/>
              </a:path>
            </a:pathLst>
          </a:custGeom>
          <a:solidFill>
            <a:srgbClr val="9A0000"/>
          </a:solidFill>
          <a:ln>
            <a:noFill/>
          </a:ln>
        </p:spPr>
      </p:sp>
      <p:grpSp>
        <p:nvGrpSpPr>
          <p:cNvPr id="17" name="组合 16">
            <a:extLst>
              <a:ext uri="{FF2B5EF4-FFF2-40B4-BE49-F238E27FC236}">
                <a16:creationId xmlns:a16="http://schemas.microsoft.com/office/drawing/2014/main" id="{1E8A7D26-ABE2-4DFD-9E0E-E70F031765B8}"/>
              </a:ext>
            </a:extLst>
          </p:cNvPr>
          <p:cNvGrpSpPr/>
          <p:nvPr/>
        </p:nvGrpSpPr>
        <p:grpSpPr>
          <a:xfrm>
            <a:off x="5896130" y="3581837"/>
            <a:ext cx="399740" cy="399740"/>
            <a:chOff x="1849293" y="152400"/>
            <a:chExt cx="900114" cy="900114"/>
          </a:xfrm>
          <a:solidFill>
            <a:srgbClr val="9A0000"/>
          </a:solidFill>
        </p:grpSpPr>
        <p:sp>
          <p:nvSpPr>
            <p:cNvPr id="20" name="任意多边形: 形状 19">
              <a:extLst>
                <a:ext uri="{FF2B5EF4-FFF2-40B4-BE49-F238E27FC236}">
                  <a16:creationId xmlns:a16="http://schemas.microsoft.com/office/drawing/2014/main" id="{60D4D686-1CC6-4D14-AF37-345F0A104198}"/>
                </a:ext>
              </a:extLst>
            </p:cNvPr>
            <p:cNvSpPr/>
            <p:nvPr/>
          </p:nvSpPr>
          <p:spPr>
            <a:xfrm>
              <a:off x="2100825" y="401144"/>
              <a:ext cx="397173" cy="396619"/>
            </a:xfrm>
            <a:custGeom>
              <a:avLst/>
              <a:gdLst>
                <a:gd name="connsiteX0" fmla="*/ 72838 w 397173"/>
                <a:gd name="connsiteY0" fmla="*/ 0 h 396619"/>
                <a:gd name="connsiteX1" fmla="*/ 324335 w 397173"/>
                <a:gd name="connsiteY1" fmla="*/ 0 h 396619"/>
                <a:gd name="connsiteX2" fmla="*/ 352635 w 397173"/>
                <a:gd name="connsiteY2" fmla="*/ 5716 h 396619"/>
                <a:gd name="connsiteX3" fmla="*/ 375793 w 397173"/>
                <a:gd name="connsiteY3" fmla="*/ 21303 h 396619"/>
                <a:gd name="connsiteX4" fmla="*/ 391432 w 397173"/>
                <a:gd name="connsiteY4" fmla="*/ 44423 h 396619"/>
                <a:gd name="connsiteX5" fmla="*/ 397173 w 397173"/>
                <a:gd name="connsiteY5" fmla="*/ 72736 h 396619"/>
                <a:gd name="connsiteX6" fmla="*/ 397173 w 397173"/>
                <a:gd name="connsiteY6" fmla="*/ 323883 h 396619"/>
                <a:gd name="connsiteX7" fmla="*/ 352635 w 397173"/>
                <a:gd name="connsiteY7" fmla="*/ 390886 h 396619"/>
                <a:gd name="connsiteX8" fmla="*/ 324335 w 397173"/>
                <a:gd name="connsiteY8" fmla="*/ 396619 h 396619"/>
                <a:gd name="connsiteX9" fmla="*/ 72838 w 397173"/>
                <a:gd name="connsiteY9" fmla="*/ 396619 h 396619"/>
                <a:gd name="connsiteX10" fmla="*/ 0 w 397173"/>
                <a:gd name="connsiteY10" fmla="*/ 323883 h 396619"/>
                <a:gd name="connsiteX11" fmla="*/ 0 w 397173"/>
                <a:gd name="connsiteY11" fmla="*/ 72736 h 396619"/>
                <a:gd name="connsiteX12" fmla="*/ 5724 w 397173"/>
                <a:gd name="connsiteY12" fmla="*/ 44423 h 396619"/>
                <a:gd name="connsiteX13" fmla="*/ 21333 w 397173"/>
                <a:gd name="connsiteY13" fmla="*/ 21303 h 396619"/>
                <a:gd name="connsiteX14" fmla="*/ 44485 w 397173"/>
                <a:gd name="connsiteY14" fmla="*/ 5716 h 396619"/>
                <a:gd name="connsiteX15" fmla="*/ 72838 w 397173"/>
                <a:gd name="connsiteY15" fmla="*/ 0 h 396619"/>
                <a:gd name="connsiteX16" fmla="*/ 333456 w 397173"/>
                <a:gd name="connsiteY16" fmla="*/ 32937 h 396619"/>
                <a:gd name="connsiteX17" fmla="*/ 311654 w 397173"/>
                <a:gd name="connsiteY17" fmla="*/ 41998 h 396619"/>
                <a:gd name="connsiteX18" fmla="*/ 302596 w 397173"/>
                <a:gd name="connsiteY18" fmla="*/ 63878 h 396619"/>
                <a:gd name="connsiteX19" fmla="*/ 333456 w 397173"/>
                <a:gd name="connsiteY19" fmla="*/ 94694 h 396619"/>
                <a:gd name="connsiteX20" fmla="*/ 355367 w 397173"/>
                <a:gd name="connsiteY20" fmla="*/ 85649 h 396619"/>
                <a:gd name="connsiteX21" fmla="*/ 364440 w 397173"/>
                <a:gd name="connsiteY21" fmla="*/ 63878 h 396619"/>
                <a:gd name="connsiteX22" fmla="*/ 355367 w 397173"/>
                <a:gd name="connsiteY22" fmla="*/ 41998 h 396619"/>
                <a:gd name="connsiteX23" fmla="*/ 333456 w 397173"/>
                <a:gd name="connsiteY23" fmla="*/ 32937 h 396619"/>
                <a:gd name="connsiteX24" fmla="*/ 198524 w 397173"/>
                <a:gd name="connsiteY24" fmla="*/ 67746 h 396619"/>
                <a:gd name="connsiteX25" fmla="*/ 147693 w 397173"/>
                <a:gd name="connsiteY25" fmla="*/ 78013 h 396619"/>
                <a:gd name="connsiteX26" fmla="*/ 106149 w 397173"/>
                <a:gd name="connsiteY26" fmla="*/ 106001 h 396619"/>
                <a:gd name="connsiteX27" fmla="*/ 78123 w 397173"/>
                <a:gd name="connsiteY27" fmla="*/ 147486 h 396619"/>
                <a:gd name="connsiteX28" fmla="*/ 67841 w 397173"/>
                <a:gd name="connsiteY28" fmla="*/ 198247 h 396619"/>
                <a:gd name="connsiteX29" fmla="*/ 78123 w 397173"/>
                <a:gd name="connsiteY29" fmla="*/ 249027 h 396619"/>
                <a:gd name="connsiteX30" fmla="*/ 106149 w 397173"/>
                <a:gd name="connsiteY30" fmla="*/ 290556 h 396619"/>
                <a:gd name="connsiteX31" fmla="*/ 198524 w 397173"/>
                <a:gd name="connsiteY31" fmla="*/ 328873 h 396619"/>
                <a:gd name="connsiteX32" fmla="*/ 249375 w 397173"/>
                <a:gd name="connsiteY32" fmla="*/ 318586 h 396619"/>
                <a:gd name="connsiteX33" fmla="*/ 290961 w 397173"/>
                <a:gd name="connsiteY33" fmla="*/ 290556 h 396619"/>
                <a:gd name="connsiteX34" fmla="*/ 319031 w 397173"/>
                <a:gd name="connsiteY34" fmla="*/ 249027 h 396619"/>
                <a:gd name="connsiteX35" fmla="*/ 329333 w 397173"/>
                <a:gd name="connsiteY35" fmla="*/ 198247 h 396619"/>
                <a:gd name="connsiteX36" fmla="*/ 319031 w 397173"/>
                <a:gd name="connsiteY36" fmla="*/ 147486 h 396619"/>
                <a:gd name="connsiteX37" fmla="*/ 290961 w 397173"/>
                <a:gd name="connsiteY37" fmla="*/ 106001 h 396619"/>
                <a:gd name="connsiteX38" fmla="*/ 249375 w 397173"/>
                <a:gd name="connsiteY38" fmla="*/ 78013 h 396619"/>
                <a:gd name="connsiteX39" fmla="*/ 198524 w 397173"/>
                <a:gd name="connsiteY39" fmla="*/ 67746 h 3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7173" h="396619">
                  <a:moveTo>
                    <a:pt x="72838" y="0"/>
                  </a:moveTo>
                  <a:lnTo>
                    <a:pt x="324335" y="0"/>
                  </a:lnTo>
                  <a:cubicBezTo>
                    <a:pt x="334361" y="0"/>
                    <a:pt x="343927" y="2035"/>
                    <a:pt x="352635" y="5716"/>
                  </a:cubicBezTo>
                  <a:cubicBezTo>
                    <a:pt x="361344" y="9396"/>
                    <a:pt x="369195" y="14722"/>
                    <a:pt x="375793" y="21303"/>
                  </a:cubicBezTo>
                  <a:cubicBezTo>
                    <a:pt x="382392" y="27884"/>
                    <a:pt x="387737" y="35721"/>
                    <a:pt x="391432" y="44423"/>
                  </a:cubicBezTo>
                  <a:cubicBezTo>
                    <a:pt x="395127" y="53125"/>
                    <a:pt x="397173" y="62693"/>
                    <a:pt x="397173" y="72736"/>
                  </a:cubicBezTo>
                  <a:lnTo>
                    <a:pt x="397173" y="323883"/>
                  </a:lnTo>
                  <a:cubicBezTo>
                    <a:pt x="397173" y="353919"/>
                    <a:pt x="378761" y="379815"/>
                    <a:pt x="352635" y="390886"/>
                  </a:cubicBezTo>
                  <a:cubicBezTo>
                    <a:pt x="343927" y="394576"/>
                    <a:pt x="334361" y="396619"/>
                    <a:pt x="324335" y="396619"/>
                  </a:cubicBezTo>
                  <a:lnTo>
                    <a:pt x="72838" y="396619"/>
                  </a:lnTo>
                  <a:cubicBezTo>
                    <a:pt x="32608" y="396619"/>
                    <a:pt x="0" y="363931"/>
                    <a:pt x="0" y="323883"/>
                  </a:cubicBezTo>
                  <a:lnTo>
                    <a:pt x="0" y="72736"/>
                  </a:lnTo>
                  <a:cubicBezTo>
                    <a:pt x="0" y="62693"/>
                    <a:pt x="2038" y="53125"/>
                    <a:pt x="5724" y="44423"/>
                  </a:cubicBezTo>
                  <a:cubicBezTo>
                    <a:pt x="9409" y="35721"/>
                    <a:pt x="14743" y="27884"/>
                    <a:pt x="21333" y="21303"/>
                  </a:cubicBezTo>
                  <a:cubicBezTo>
                    <a:pt x="27923" y="14722"/>
                    <a:pt x="35771" y="9396"/>
                    <a:pt x="44485" y="5716"/>
                  </a:cubicBezTo>
                  <a:cubicBezTo>
                    <a:pt x="53200" y="2035"/>
                    <a:pt x="62781" y="0"/>
                    <a:pt x="72838" y="0"/>
                  </a:cubicBezTo>
                  <a:close/>
                  <a:moveTo>
                    <a:pt x="333456" y="32937"/>
                  </a:moveTo>
                  <a:cubicBezTo>
                    <a:pt x="324960" y="32937"/>
                    <a:pt x="317245" y="36399"/>
                    <a:pt x="311654" y="41998"/>
                  </a:cubicBezTo>
                  <a:cubicBezTo>
                    <a:pt x="306063" y="47597"/>
                    <a:pt x="302596" y="55332"/>
                    <a:pt x="302596" y="63878"/>
                  </a:cubicBezTo>
                  <a:cubicBezTo>
                    <a:pt x="302596" y="80846"/>
                    <a:pt x="316464" y="94694"/>
                    <a:pt x="333456" y="94694"/>
                  </a:cubicBezTo>
                  <a:cubicBezTo>
                    <a:pt x="342014" y="94694"/>
                    <a:pt x="349760" y="91232"/>
                    <a:pt x="355367" y="85649"/>
                  </a:cubicBezTo>
                  <a:cubicBezTo>
                    <a:pt x="360973" y="80066"/>
                    <a:pt x="364440" y="72362"/>
                    <a:pt x="364440" y="63878"/>
                  </a:cubicBezTo>
                  <a:cubicBezTo>
                    <a:pt x="364440" y="55332"/>
                    <a:pt x="360973" y="47597"/>
                    <a:pt x="355367" y="41998"/>
                  </a:cubicBezTo>
                  <a:cubicBezTo>
                    <a:pt x="349760" y="36399"/>
                    <a:pt x="342014" y="32937"/>
                    <a:pt x="333456" y="32937"/>
                  </a:cubicBezTo>
                  <a:close/>
                  <a:moveTo>
                    <a:pt x="198524" y="67746"/>
                  </a:moveTo>
                  <a:cubicBezTo>
                    <a:pt x="180502" y="67746"/>
                    <a:pt x="163323" y="71403"/>
                    <a:pt x="147693" y="78013"/>
                  </a:cubicBezTo>
                  <a:cubicBezTo>
                    <a:pt x="132062" y="84624"/>
                    <a:pt x="117980" y="94188"/>
                    <a:pt x="106149" y="106001"/>
                  </a:cubicBezTo>
                  <a:cubicBezTo>
                    <a:pt x="94320" y="117814"/>
                    <a:pt x="84743" y="131877"/>
                    <a:pt x="78123" y="147486"/>
                  </a:cubicBezTo>
                  <a:cubicBezTo>
                    <a:pt x="71503" y="163095"/>
                    <a:pt x="67841" y="180250"/>
                    <a:pt x="67841" y="198247"/>
                  </a:cubicBezTo>
                  <a:cubicBezTo>
                    <a:pt x="67841" y="216244"/>
                    <a:pt x="71503" y="233407"/>
                    <a:pt x="78123" y="249027"/>
                  </a:cubicBezTo>
                  <a:cubicBezTo>
                    <a:pt x="84743" y="264648"/>
                    <a:pt x="94320" y="278727"/>
                    <a:pt x="106149" y="290556"/>
                  </a:cubicBezTo>
                  <a:cubicBezTo>
                    <a:pt x="129809" y="314214"/>
                    <a:pt x="162480" y="328873"/>
                    <a:pt x="198524" y="328873"/>
                  </a:cubicBezTo>
                  <a:cubicBezTo>
                    <a:pt x="216546" y="328873"/>
                    <a:pt x="233733" y="325208"/>
                    <a:pt x="249375" y="318586"/>
                  </a:cubicBezTo>
                  <a:cubicBezTo>
                    <a:pt x="265018" y="311964"/>
                    <a:pt x="279116" y="302385"/>
                    <a:pt x="290961" y="290556"/>
                  </a:cubicBezTo>
                  <a:cubicBezTo>
                    <a:pt x="302807" y="278727"/>
                    <a:pt x="312400" y="264648"/>
                    <a:pt x="319031" y="249027"/>
                  </a:cubicBezTo>
                  <a:cubicBezTo>
                    <a:pt x="325663" y="233407"/>
                    <a:pt x="329333" y="216244"/>
                    <a:pt x="329333" y="198247"/>
                  </a:cubicBezTo>
                  <a:cubicBezTo>
                    <a:pt x="329333" y="180250"/>
                    <a:pt x="325663" y="163095"/>
                    <a:pt x="319031" y="147486"/>
                  </a:cubicBezTo>
                  <a:cubicBezTo>
                    <a:pt x="312400" y="131877"/>
                    <a:pt x="302807" y="117814"/>
                    <a:pt x="290961" y="106001"/>
                  </a:cubicBezTo>
                  <a:cubicBezTo>
                    <a:pt x="279116" y="94188"/>
                    <a:pt x="265018" y="84624"/>
                    <a:pt x="249375" y="78013"/>
                  </a:cubicBezTo>
                  <a:cubicBezTo>
                    <a:pt x="233733" y="71403"/>
                    <a:pt x="216546" y="67746"/>
                    <a:pt x="198524" y="677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21" name="组合 20">
              <a:extLst>
                <a:ext uri="{FF2B5EF4-FFF2-40B4-BE49-F238E27FC236}">
                  <a16:creationId xmlns:a16="http://schemas.microsoft.com/office/drawing/2014/main" id="{2E456EDB-FAAC-4583-B9F3-EE28FA3A971B}"/>
                </a:ext>
              </a:extLst>
            </p:cNvPr>
            <p:cNvGrpSpPr/>
            <p:nvPr/>
          </p:nvGrpSpPr>
          <p:grpSpPr>
            <a:xfrm>
              <a:off x="1849293" y="152400"/>
              <a:ext cx="900114" cy="900114"/>
              <a:chOff x="1849293" y="152400"/>
              <a:chExt cx="900114" cy="900114"/>
            </a:xfrm>
            <a:grpFill/>
          </p:grpSpPr>
          <p:sp>
            <p:nvSpPr>
              <p:cNvPr id="22" name="任意多边形: 形状 21">
                <a:extLst>
                  <a:ext uri="{FF2B5EF4-FFF2-40B4-BE49-F238E27FC236}">
                    <a16:creationId xmlns:a16="http://schemas.microsoft.com/office/drawing/2014/main" id="{9EBAD3F5-6DA9-44B2-B42B-B7DCE5CEE22B}"/>
                  </a:ext>
                </a:extLst>
              </p:cNvPr>
              <p:cNvSpPr/>
              <p:nvPr/>
            </p:nvSpPr>
            <p:spPr>
              <a:xfrm>
                <a:off x="1849293" y="152400"/>
                <a:ext cx="900114" cy="900114"/>
              </a:xfrm>
              <a:custGeom>
                <a:avLst/>
                <a:gdLst>
                  <a:gd name="connsiteX0" fmla="*/ 324370 w 900114"/>
                  <a:gd name="connsiteY0" fmla="*/ 193599 h 900114"/>
                  <a:gd name="connsiteX1" fmla="*/ 196310 w 900114"/>
                  <a:gd name="connsiteY1" fmla="*/ 321480 h 900114"/>
                  <a:gd name="connsiteX2" fmla="*/ 196310 w 900114"/>
                  <a:gd name="connsiteY2" fmla="*/ 572627 h 900114"/>
                  <a:gd name="connsiteX3" fmla="*/ 324370 w 900114"/>
                  <a:gd name="connsiteY3" fmla="*/ 700508 h 900114"/>
                  <a:gd name="connsiteX4" fmla="*/ 575867 w 900114"/>
                  <a:gd name="connsiteY4" fmla="*/ 700508 h 900114"/>
                  <a:gd name="connsiteX5" fmla="*/ 703927 w 900114"/>
                  <a:gd name="connsiteY5" fmla="*/ 572627 h 900114"/>
                  <a:gd name="connsiteX6" fmla="*/ 703927 w 900114"/>
                  <a:gd name="connsiteY6" fmla="*/ 321480 h 900114"/>
                  <a:gd name="connsiteX7" fmla="*/ 575867 w 900114"/>
                  <a:gd name="connsiteY7" fmla="*/ 193599 h 900114"/>
                  <a:gd name="connsiteX8" fmla="*/ 450057 w 900114"/>
                  <a:gd name="connsiteY8" fmla="*/ 0 h 900114"/>
                  <a:gd name="connsiteX9" fmla="*/ 625240 w 900114"/>
                  <a:gd name="connsiteY9" fmla="*/ 35368 h 900114"/>
                  <a:gd name="connsiteX10" fmla="*/ 685291 w 900114"/>
                  <a:gd name="connsiteY10" fmla="*/ 67963 h 900114"/>
                  <a:gd name="connsiteX11" fmla="*/ 701688 w 900114"/>
                  <a:gd name="connsiteY11" fmla="*/ 76863 h 900114"/>
                  <a:gd name="connsiteX12" fmla="*/ 823251 w 900114"/>
                  <a:gd name="connsiteY12" fmla="*/ 198426 h 900114"/>
                  <a:gd name="connsiteX13" fmla="*/ 829613 w 900114"/>
                  <a:gd name="connsiteY13" fmla="*/ 210147 h 900114"/>
                  <a:gd name="connsiteX14" fmla="*/ 829613 w 900114"/>
                  <a:gd name="connsiteY14" fmla="*/ 210147 h 900114"/>
                  <a:gd name="connsiteX15" fmla="*/ 864746 w 900114"/>
                  <a:gd name="connsiteY15" fmla="*/ 274874 h 900114"/>
                  <a:gd name="connsiteX16" fmla="*/ 900114 w 900114"/>
                  <a:gd name="connsiteY16" fmla="*/ 450057 h 900114"/>
                  <a:gd name="connsiteX17" fmla="*/ 864746 w 900114"/>
                  <a:gd name="connsiteY17" fmla="*/ 625240 h 900114"/>
                  <a:gd name="connsiteX18" fmla="*/ 829613 w 900114"/>
                  <a:gd name="connsiteY18" fmla="*/ 689967 h 900114"/>
                  <a:gd name="connsiteX19" fmla="*/ 823251 w 900114"/>
                  <a:gd name="connsiteY19" fmla="*/ 701688 h 900114"/>
                  <a:gd name="connsiteX20" fmla="*/ 701688 w 900114"/>
                  <a:gd name="connsiteY20" fmla="*/ 823251 h 900114"/>
                  <a:gd name="connsiteX21" fmla="*/ 696589 w 900114"/>
                  <a:gd name="connsiteY21" fmla="*/ 826019 h 900114"/>
                  <a:gd name="connsiteX22" fmla="*/ 625240 w 900114"/>
                  <a:gd name="connsiteY22" fmla="*/ 864746 h 900114"/>
                  <a:gd name="connsiteX23" fmla="*/ 450057 w 900114"/>
                  <a:gd name="connsiteY23" fmla="*/ 900114 h 900114"/>
                  <a:gd name="connsiteX24" fmla="*/ 274874 w 900114"/>
                  <a:gd name="connsiteY24" fmla="*/ 864746 h 900114"/>
                  <a:gd name="connsiteX25" fmla="*/ 203526 w 900114"/>
                  <a:gd name="connsiteY25" fmla="*/ 826019 h 900114"/>
                  <a:gd name="connsiteX26" fmla="*/ 198426 w 900114"/>
                  <a:gd name="connsiteY26" fmla="*/ 823251 h 900114"/>
                  <a:gd name="connsiteX27" fmla="*/ 76863 w 900114"/>
                  <a:gd name="connsiteY27" fmla="*/ 701688 h 900114"/>
                  <a:gd name="connsiteX28" fmla="*/ 70499 w 900114"/>
                  <a:gd name="connsiteY28" fmla="*/ 689963 h 900114"/>
                  <a:gd name="connsiteX29" fmla="*/ 35368 w 900114"/>
                  <a:gd name="connsiteY29" fmla="*/ 625240 h 900114"/>
                  <a:gd name="connsiteX30" fmla="*/ 0 w 900114"/>
                  <a:gd name="connsiteY30" fmla="*/ 450057 h 900114"/>
                  <a:gd name="connsiteX31" fmla="*/ 35368 w 900114"/>
                  <a:gd name="connsiteY31" fmla="*/ 274874 h 900114"/>
                  <a:gd name="connsiteX32" fmla="*/ 70499 w 900114"/>
                  <a:gd name="connsiteY32" fmla="*/ 210151 h 900114"/>
                  <a:gd name="connsiteX33" fmla="*/ 76863 w 900114"/>
                  <a:gd name="connsiteY33" fmla="*/ 198426 h 900114"/>
                  <a:gd name="connsiteX34" fmla="*/ 198426 w 900114"/>
                  <a:gd name="connsiteY34" fmla="*/ 76863 h 900114"/>
                  <a:gd name="connsiteX35" fmla="*/ 214823 w 900114"/>
                  <a:gd name="connsiteY35" fmla="*/ 67963 h 900114"/>
                  <a:gd name="connsiteX36" fmla="*/ 274874 w 900114"/>
                  <a:gd name="connsiteY36" fmla="*/ 35368 h 900114"/>
                  <a:gd name="connsiteX37" fmla="*/ 450057 w 900114"/>
                  <a:gd name="connsiteY37" fmla="*/ 0 h 9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0114" h="900114">
                    <a:moveTo>
                      <a:pt x="324370" y="193599"/>
                    </a:moveTo>
                    <a:cubicBezTo>
                      <a:pt x="253656" y="193599"/>
                      <a:pt x="196310" y="250865"/>
                      <a:pt x="196310" y="321480"/>
                    </a:cubicBezTo>
                    <a:lnTo>
                      <a:pt x="196310" y="572627"/>
                    </a:lnTo>
                    <a:cubicBezTo>
                      <a:pt x="196310" y="643117"/>
                      <a:pt x="253656" y="700508"/>
                      <a:pt x="324370" y="700508"/>
                    </a:cubicBezTo>
                    <a:lnTo>
                      <a:pt x="575867" y="700508"/>
                    </a:lnTo>
                    <a:cubicBezTo>
                      <a:pt x="646456" y="700508"/>
                      <a:pt x="703927" y="643117"/>
                      <a:pt x="703927" y="572627"/>
                    </a:cubicBezTo>
                    <a:lnTo>
                      <a:pt x="703927" y="321480"/>
                    </a:lnTo>
                    <a:cubicBezTo>
                      <a:pt x="703927" y="250865"/>
                      <a:pt x="646456" y="193599"/>
                      <a:pt x="575867" y="193599"/>
                    </a:cubicBezTo>
                    <a:close/>
                    <a:moveTo>
                      <a:pt x="450057" y="0"/>
                    </a:moveTo>
                    <a:cubicBezTo>
                      <a:pt x="512197" y="0"/>
                      <a:pt x="571396" y="12594"/>
                      <a:pt x="625240" y="35368"/>
                    </a:cubicBezTo>
                    <a:lnTo>
                      <a:pt x="685291" y="67963"/>
                    </a:lnTo>
                    <a:lnTo>
                      <a:pt x="701688" y="76863"/>
                    </a:lnTo>
                    <a:cubicBezTo>
                      <a:pt x="749575" y="109214"/>
                      <a:pt x="790900" y="150539"/>
                      <a:pt x="823251" y="198426"/>
                    </a:cubicBezTo>
                    <a:lnTo>
                      <a:pt x="829613" y="210147"/>
                    </a:lnTo>
                    <a:lnTo>
                      <a:pt x="829613" y="210147"/>
                    </a:lnTo>
                    <a:lnTo>
                      <a:pt x="864746" y="274874"/>
                    </a:lnTo>
                    <a:cubicBezTo>
                      <a:pt x="887521" y="328718"/>
                      <a:pt x="900114" y="387917"/>
                      <a:pt x="900114" y="450057"/>
                    </a:cubicBezTo>
                    <a:cubicBezTo>
                      <a:pt x="900114" y="512197"/>
                      <a:pt x="887521" y="571396"/>
                      <a:pt x="864746" y="625240"/>
                    </a:cubicBezTo>
                    <a:lnTo>
                      <a:pt x="829613" y="689967"/>
                    </a:lnTo>
                    <a:lnTo>
                      <a:pt x="823251" y="701688"/>
                    </a:lnTo>
                    <a:cubicBezTo>
                      <a:pt x="790900" y="749575"/>
                      <a:pt x="749575" y="790900"/>
                      <a:pt x="701688" y="823251"/>
                    </a:cubicBezTo>
                    <a:lnTo>
                      <a:pt x="696589" y="826019"/>
                    </a:lnTo>
                    <a:lnTo>
                      <a:pt x="625240" y="864746"/>
                    </a:lnTo>
                    <a:cubicBezTo>
                      <a:pt x="571396" y="887520"/>
                      <a:pt x="512197" y="900114"/>
                      <a:pt x="450057" y="900114"/>
                    </a:cubicBezTo>
                    <a:cubicBezTo>
                      <a:pt x="387917" y="900114"/>
                      <a:pt x="328719" y="887520"/>
                      <a:pt x="274874" y="864746"/>
                    </a:cubicBezTo>
                    <a:lnTo>
                      <a:pt x="203526" y="826019"/>
                    </a:lnTo>
                    <a:lnTo>
                      <a:pt x="198426" y="823251"/>
                    </a:lnTo>
                    <a:cubicBezTo>
                      <a:pt x="150539" y="790900"/>
                      <a:pt x="109214" y="749575"/>
                      <a:pt x="76863" y="701688"/>
                    </a:cubicBezTo>
                    <a:lnTo>
                      <a:pt x="70499" y="689963"/>
                    </a:lnTo>
                    <a:lnTo>
                      <a:pt x="35368" y="625240"/>
                    </a:lnTo>
                    <a:cubicBezTo>
                      <a:pt x="12594" y="571396"/>
                      <a:pt x="0" y="512197"/>
                      <a:pt x="0" y="450057"/>
                    </a:cubicBezTo>
                    <a:cubicBezTo>
                      <a:pt x="0" y="387917"/>
                      <a:pt x="12594" y="328718"/>
                      <a:pt x="35368" y="274874"/>
                    </a:cubicBezTo>
                    <a:lnTo>
                      <a:pt x="70499" y="210151"/>
                    </a:lnTo>
                    <a:lnTo>
                      <a:pt x="76863" y="198426"/>
                    </a:lnTo>
                    <a:cubicBezTo>
                      <a:pt x="109214" y="150539"/>
                      <a:pt x="150539" y="109214"/>
                      <a:pt x="198426" y="76863"/>
                    </a:cubicBezTo>
                    <a:lnTo>
                      <a:pt x="214823" y="67963"/>
                    </a:lnTo>
                    <a:lnTo>
                      <a:pt x="274874" y="35368"/>
                    </a:lnTo>
                    <a:cubicBezTo>
                      <a:pt x="328719" y="12594"/>
                      <a:pt x="387917" y="0"/>
                      <a:pt x="45005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3" name="任意多边形: 形状 22">
                <a:extLst>
                  <a:ext uri="{FF2B5EF4-FFF2-40B4-BE49-F238E27FC236}">
                    <a16:creationId xmlns:a16="http://schemas.microsoft.com/office/drawing/2014/main" id="{5199D639-CB02-47BC-86AD-3D733E3DC85C}"/>
                  </a:ext>
                </a:extLst>
              </p:cNvPr>
              <p:cNvSpPr/>
              <p:nvPr/>
            </p:nvSpPr>
            <p:spPr>
              <a:xfrm>
                <a:off x="2223888" y="524035"/>
                <a:ext cx="150923" cy="150837"/>
              </a:xfrm>
              <a:custGeom>
                <a:avLst/>
                <a:gdLst>
                  <a:gd name="connsiteX0" fmla="*/ 75461 w 150923"/>
                  <a:gd name="connsiteY0" fmla="*/ 0 h 150837"/>
                  <a:gd name="connsiteX1" fmla="*/ 104804 w 150923"/>
                  <a:gd name="connsiteY1" fmla="*/ 5932 h 150837"/>
                  <a:gd name="connsiteX2" fmla="*/ 128794 w 150923"/>
                  <a:gd name="connsiteY2" fmla="*/ 22098 h 150837"/>
                  <a:gd name="connsiteX3" fmla="*/ 150923 w 150923"/>
                  <a:gd name="connsiteY3" fmla="*/ 75356 h 150837"/>
                  <a:gd name="connsiteX4" fmla="*/ 144983 w 150923"/>
                  <a:gd name="connsiteY4" fmla="*/ 104677 h 150837"/>
                  <a:gd name="connsiteX5" fmla="*/ 128794 w 150923"/>
                  <a:gd name="connsiteY5" fmla="*/ 128676 h 150837"/>
                  <a:gd name="connsiteX6" fmla="*/ 104804 w 150923"/>
                  <a:gd name="connsiteY6" fmla="*/ 144885 h 150837"/>
                  <a:gd name="connsiteX7" fmla="*/ 75461 w 150923"/>
                  <a:gd name="connsiteY7" fmla="*/ 150837 h 150837"/>
                  <a:gd name="connsiteX8" fmla="*/ 46119 w 150923"/>
                  <a:gd name="connsiteY8" fmla="*/ 144885 h 150837"/>
                  <a:gd name="connsiteX9" fmla="*/ 22129 w 150923"/>
                  <a:gd name="connsiteY9" fmla="*/ 128676 h 150837"/>
                  <a:gd name="connsiteX10" fmla="*/ 5940 w 150923"/>
                  <a:gd name="connsiteY10" fmla="*/ 104677 h 150837"/>
                  <a:gd name="connsiteX11" fmla="*/ 0 w 150923"/>
                  <a:gd name="connsiteY11" fmla="*/ 75356 h 150837"/>
                  <a:gd name="connsiteX12" fmla="*/ 5940 w 150923"/>
                  <a:gd name="connsiteY12" fmla="*/ 46054 h 150837"/>
                  <a:gd name="connsiteX13" fmla="*/ 22129 w 150923"/>
                  <a:gd name="connsiteY13" fmla="*/ 22098 h 150837"/>
                  <a:gd name="connsiteX14" fmla="*/ 46119 w 150923"/>
                  <a:gd name="connsiteY14" fmla="*/ 5932 h 150837"/>
                  <a:gd name="connsiteX15" fmla="*/ 75461 w 150923"/>
                  <a:gd name="connsiteY15" fmla="*/ 0 h 15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923" h="150837">
                    <a:moveTo>
                      <a:pt x="75461" y="0"/>
                    </a:moveTo>
                    <a:cubicBezTo>
                      <a:pt x="85862" y="0"/>
                      <a:pt x="95779" y="2113"/>
                      <a:pt x="104804" y="5932"/>
                    </a:cubicBezTo>
                    <a:cubicBezTo>
                      <a:pt x="113829" y="9751"/>
                      <a:pt x="121961" y="15275"/>
                      <a:pt x="128794" y="22098"/>
                    </a:cubicBezTo>
                    <a:cubicBezTo>
                      <a:pt x="142459" y="35744"/>
                      <a:pt x="150923" y="54583"/>
                      <a:pt x="150923" y="75356"/>
                    </a:cubicBezTo>
                    <a:cubicBezTo>
                      <a:pt x="150923" y="85743"/>
                      <a:pt x="148807" y="95653"/>
                      <a:pt x="144983" y="104677"/>
                    </a:cubicBezTo>
                    <a:cubicBezTo>
                      <a:pt x="141159" y="113701"/>
                      <a:pt x="135626" y="121838"/>
                      <a:pt x="128794" y="128676"/>
                    </a:cubicBezTo>
                    <a:cubicBezTo>
                      <a:pt x="121961" y="135515"/>
                      <a:pt x="113829" y="141055"/>
                      <a:pt x="104804" y="144885"/>
                    </a:cubicBezTo>
                    <a:cubicBezTo>
                      <a:pt x="95779" y="148716"/>
                      <a:pt x="85862" y="150837"/>
                      <a:pt x="75461" y="150837"/>
                    </a:cubicBezTo>
                    <a:cubicBezTo>
                      <a:pt x="65060" y="150837"/>
                      <a:pt x="55143" y="148716"/>
                      <a:pt x="46119" y="144885"/>
                    </a:cubicBezTo>
                    <a:cubicBezTo>
                      <a:pt x="37094" y="141055"/>
                      <a:pt x="28962" y="135515"/>
                      <a:pt x="22129" y="128676"/>
                    </a:cubicBezTo>
                    <a:cubicBezTo>
                      <a:pt x="15297" y="121838"/>
                      <a:pt x="9765" y="113701"/>
                      <a:pt x="5940" y="104677"/>
                    </a:cubicBezTo>
                    <a:cubicBezTo>
                      <a:pt x="2116" y="95653"/>
                      <a:pt x="0" y="85743"/>
                      <a:pt x="0" y="75356"/>
                    </a:cubicBezTo>
                    <a:cubicBezTo>
                      <a:pt x="0" y="64970"/>
                      <a:pt x="2116" y="55067"/>
                      <a:pt x="5940" y="46054"/>
                    </a:cubicBezTo>
                    <a:cubicBezTo>
                      <a:pt x="9765" y="37042"/>
                      <a:pt x="15297" y="28921"/>
                      <a:pt x="22129" y="22098"/>
                    </a:cubicBezTo>
                    <a:cubicBezTo>
                      <a:pt x="28962" y="15275"/>
                      <a:pt x="37094" y="9751"/>
                      <a:pt x="46119" y="5932"/>
                    </a:cubicBezTo>
                    <a:cubicBezTo>
                      <a:pt x="55143" y="2113"/>
                      <a:pt x="65060" y="0"/>
                      <a:pt x="7546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sp>
        <p:nvSpPr>
          <p:cNvPr id="28" name="矩形 27">
            <a:extLst>
              <a:ext uri="{FF2B5EF4-FFF2-40B4-BE49-F238E27FC236}">
                <a16:creationId xmlns:a16="http://schemas.microsoft.com/office/drawing/2014/main" id="{655F66A9-0069-46EA-9546-328DF2C0071C}"/>
              </a:ext>
            </a:extLst>
          </p:cNvPr>
          <p:cNvSpPr/>
          <p:nvPr/>
        </p:nvSpPr>
        <p:spPr>
          <a:xfrm>
            <a:off x="589035" y="4134412"/>
            <a:ext cx="11013930" cy="609398"/>
          </a:xfrm>
          <a:prstGeom prst="rect">
            <a:avLst/>
          </a:prstGeom>
        </p:spPr>
        <p:txBody>
          <a:bodyPr wrap="square">
            <a:spAutoFit/>
          </a:bodyPr>
          <a:lstStyle/>
          <a:p>
            <a:pPr algn="ctr">
              <a:lnSpc>
                <a:spcPct val="120000"/>
              </a:lnSpc>
            </a:pPr>
            <a:r>
              <a:rPr lang="en-US" altLang="zh-CN" sz="1400" dirty="0">
                <a:solidFill>
                  <a:schemeClr val="bg1"/>
                </a:solidFill>
                <a:latin typeface="Calibri Light" panose="020F0302020204030204" pitchFamily="34" charset="0"/>
                <a:cs typeface="Calibri Light" panose="020F0302020204030204" pitchFamily="34" charset="0"/>
              </a:rPr>
              <a:t>This works by the original design, free </a:t>
            </a:r>
            <a:r>
              <a:rPr lang="en-US" altLang="zh-CN" sz="1400" dirty="0" err="1">
                <a:solidFill>
                  <a:schemeClr val="bg1"/>
                </a:solidFill>
                <a:latin typeface="Calibri Light" panose="020F0302020204030204" pitchFamily="34" charset="0"/>
                <a:cs typeface="Calibri Light" panose="020F0302020204030204" pitchFamily="34" charset="0"/>
              </a:rPr>
              <a:t>simon</a:t>
            </a:r>
            <a:r>
              <a:rPr lang="en-US" altLang="zh-CN" sz="1400" dirty="0">
                <a:solidFill>
                  <a:schemeClr val="bg1"/>
                </a:solidFill>
                <a:latin typeface="Calibri Light" panose="020F0302020204030204" pitchFamily="34" charset="0"/>
                <a:cs typeface="Calibri Light" panose="020F0302020204030204" pitchFamily="34" charset="0"/>
              </a:rPr>
              <a:t> </a:t>
            </a:r>
            <a:r>
              <a:rPr lang="en-US" altLang="zh-CN" sz="1400" dirty="0" err="1">
                <a:solidFill>
                  <a:schemeClr val="bg1"/>
                </a:solidFill>
                <a:latin typeface="Calibri Light" panose="020F0302020204030204" pitchFamily="34" charset="0"/>
                <a:cs typeface="Calibri Light" panose="020F0302020204030204" pitchFamily="34" charset="0"/>
              </a:rPr>
              <a:t>godlizi</a:t>
            </a:r>
            <a:r>
              <a:rPr lang="en-US" altLang="zh-CN" sz="1400" dirty="0">
                <a:solidFill>
                  <a:schemeClr val="bg1"/>
                </a:solidFill>
                <a:latin typeface="Calibri Light" panose="020F0302020204030204" pitchFamily="34" charset="0"/>
                <a:cs typeface="Calibri Light" panose="020F0302020204030204" pitchFamily="34" charset="0"/>
              </a:rPr>
              <a:t> templates, the copyright belongs to the author, and do not spread, otherwise it will bear the legal responsibility</a:t>
            </a:r>
          </a:p>
        </p:txBody>
      </p:sp>
    </p:spTree>
    <p:extLst>
      <p:ext uri="{BB962C8B-B14F-4D97-AF65-F5344CB8AC3E}">
        <p14:creationId xmlns:p14="http://schemas.microsoft.com/office/powerpoint/2010/main" val="311369570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6" name="组合 55">
            <a:extLst>
              <a:ext uri="{FF2B5EF4-FFF2-40B4-BE49-F238E27FC236}">
                <a16:creationId xmlns:a16="http://schemas.microsoft.com/office/drawing/2014/main" id="{E7B8DCFD-31FF-412F-9D6D-06D8E2F25076}"/>
              </a:ext>
            </a:extLst>
          </p:cNvPr>
          <p:cNvGrpSpPr/>
          <p:nvPr/>
        </p:nvGrpSpPr>
        <p:grpSpPr>
          <a:xfrm>
            <a:off x="674341" y="2573986"/>
            <a:ext cx="1689950" cy="1699989"/>
            <a:chOff x="577425" y="2573986"/>
            <a:chExt cx="1689950" cy="1699989"/>
          </a:xfrm>
        </p:grpSpPr>
        <p:sp>
          <p:nvSpPr>
            <p:cNvPr id="45" name="任意多边形: 形状 44">
              <a:extLst>
                <a:ext uri="{FF2B5EF4-FFF2-40B4-BE49-F238E27FC236}">
                  <a16:creationId xmlns:a16="http://schemas.microsoft.com/office/drawing/2014/main" id="{E244CDE7-A846-44B2-8339-7EC2414D8FE2}"/>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文本框 25">
              <a:extLst>
                <a:ext uri="{FF2B5EF4-FFF2-40B4-BE49-F238E27FC236}">
                  <a16:creationId xmlns:a16="http://schemas.microsoft.com/office/drawing/2014/main" id="{ADE08EC1-D790-4C59-BC63-BB7BF442C104}"/>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7" name="椭圆 46">
              <a:extLst>
                <a:ext uri="{FF2B5EF4-FFF2-40B4-BE49-F238E27FC236}">
                  <a16:creationId xmlns:a16="http://schemas.microsoft.com/office/drawing/2014/main" id="{7F453AFA-7C59-497A-A12D-5EE64A397278}"/>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22712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1224074"/>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8427" y="3429000"/>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项目介绍</a:t>
              </a:r>
            </a:p>
          </p:txBody>
        </p:sp>
      </p:grpSp>
    </p:spTree>
    <p:extLst>
      <p:ext uri="{BB962C8B-B14F-4D97-AF65-F5344CB8AC3E}">
        <p14:creationId xmlns:p14="http://schemas.microsoft.com/office/powerpoint/2010/main" val="64461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spd="-100000" fill="hold"/>
                                        <p:tgtEl>
                                          <p:spTgt spid="43"/>
                                        </p:tgtEl>
                                        <p:attrNameLst>
                                          <p:attrName>ppt_x</p:attrName>
                                          <p:attrName>ppt_y</p:attrName>
                                        </p:attrNameLst>
                                      </p:cBhvr>
                                      <p:rCtr x="0" y="9884"/>
                                    </p:animMotion>
                                  </p:childTnLst>
                                </p:cTn>
                              </p:par>
                              <p:par>
                                <p:cTn id="9" presetID="10" presetClass="entr" presetSubtype="0" fill="hold" nodeType="with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A11AE722-9DB4-49D3-8690-3D2172D6AE4B}"/>
              </a:ext>
            </a:extLst>
          </p:cNvPr>
          <p:cNvGrpSpPr/>
          <p:nvPr/>
        </p:nvGrpSpPr>
        <p:grpSpPr>
          <a:xfrm>
            <a:off x="5754738" y="770637"/>
            <a:ext cx="6326810" cy="3477875"/>
            <a:chOff x="5754738" y="770637"/>
            <a:chExt cx="6326810" cy="3477875"/>
          </a:xfrm>
        </p:grpSpPr>
        <p:sp>
          <p:nvSpPr>
            <p:cNvPr id="3" name="矩形 2">
              <a:extLst>
                <a:ext uri="{FF2B5EF4-FFF2-40B4-BE49-F238E27FC236}">
                  <a16:creationId xmlns:a16="http://schemas.microsoft.com/office/drawing/2014/main" id="{8EE03034-C61B-4CCE-8FA5-C3E5861F8D2D}"/>
                </a:ext>
              </a:extLst>
            </p:cNvPr>
            <p:cNvSpPr/>
            <p:nvPr/>
          </p:nvSpPr>
          <p:spPr>
            <a:xfrm>
              <a:off x="6164685" y="1442095"/>
              <a:ext cx="5818767" cy="19759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5EBAC91-77DF-4559-A7F4-FCB74E8C478C}"/>
                </a:ext>
              </a:extLst>
            </p:cNvPr>
            <p:cNvSpPr txBox="1"/>
            <p:nvPr/>
          </p:nvSpPr>
          <p:spPr>
            <a:xfrm>
              <a:off x="5754738" y="770637"/>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B</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00A3013A-A88A-4866-8A7D-E6695C371966}"/>
                </a:ext>
              </a:extLst>
            </p:cNvPr>
            <p:cNvGrpSpPr/>
            <p:nvPr/>
          </p:nvGrpSpPr>
          <p:grpSpPr>
            <a:xfrm>
              <a:off x="7722248" y="1632704"/>
              <a:ext cx="4359300" cy="1134369"/>
              <a:chOff x="1743637" y="1569837"/>
              <a:chExt cx="4359300" cy="1134369"/>
            </a:xfrm>
          </p:grpSpPr>
          <p:sp>
            <p:nvSpPr>
              <p:cNvPr id="38" name="TextBox 46">
                <a:extLst>
                  <a:ext uri="{FF2B5EF4-FFF2-40B4-BE49-F238E27FC236}">
                    <a16:creationId xmlns:a16="http://schemas.microsoft.com/office/drawing/2014/main" id="{D260EA8C-0F7C-4E2C-84DE-C23C8BF9CE5C}"/>
                  </a:ext>
                </a:extLst>
              </p:cNvPr>
              <p:cNvSpPr txBox="1">
                <a:spLocks noChangeArrowheads="1"/>
              </p:cNvSpPr>
              <p:nvPr/>
            </p:nvSpPr>
            <p:spPr bwMode="auto">
              <a:xfrm>
                <a:off x="1743637" y="2044666"/>
                <a:ext cx="4359300"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小组项目网站基本实现了博文的增、删、改、查的功能</a:t>
                </a:r>
                <a:endParaRPr lang="en-US" altLang="zh-CN" sz="1600" dirty="0">
                  <a:solidFill>
                    <a:schemeClr val="bg1"/>
                  </a:solidFill>
                  <a:latin typeface="Calibri Light" panose="020F0302020204030204" pitchFamily="34" charset="0"/>
                  <a:cs typeface="Calibri Light" panose="020F0302020204030204" pitchFamily="34" charset="0"/>
                </a:endParaRPr>
              </a:p>
            </p:txBody>
          </p:sp>
          <p:sp>
            <p:nvSpPr>
              <p:cNvPr id="39" name="TextBox 46">
                <a:extLst>
                  <a:ext uri="{FF2B5EF4-FFF2-40B4-BE49-F238E27FC236}">
                    <a16:creationId xmlns:a16="http://schemas.microsoft.com/office/drawing/2014/main" id="{3C70CD50-FD34-4F99-AD60-FB060FE4A310}"/>
                  </a:ext>
                </a:extLst>
              </p:cNvPr>
              <p:cNvSpPr txBox="1">
                <a:spLocks noChangeArrowheads="1"/>
              </p:cNvSpPr>
              <p:nvPr/>
            </p:nvSpPr>
            <p:spPr bwMode="auto">
              <a:xfrm>
                <a:off x="1743637" y="1569837"/>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博客的增删改查</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2" name="组合 11">
            <a:extLst>
              <a:ext uri="{FF2B5EF4-FFF2-40B4-BE49-F238E27FC236}">
                <a16:creationId xmlns:a16="http://schemas.microsoft.com/office/drawing/2014/main" id="{677C2F2B-F1F4-4851-9B78-EA0565E15E61}"/>
              </a:ext>
            </a:extLst>
          </p:cNvPr>
          <p:cNvGrpSpPr/>
          <p:nvPr/>
        </p:nvGrpSpPr>
        <p:grpSpPr>
          <a:xfrm>
            <a:off x="11504610" y="285750"/>
            <a:ext cx="381000" cy="214312"/>
            <a:chOff x="8414656" y="1162050"/>
            <a:chExt cx="381000" cy="214312"/>
          </a:xfrm>
        </p:grpSpPr>
        <p:cxnSp>
          <p:nvCxnSpPr>
            <p:cNvPr id="13" name="直接连接符 12">
              <a:extLst>
                <a:ext uri="{FF2B5EF4-FFF2-40B4-BE49-F238E27FC236}">
                  <a16:creationId xmlns:a16="http://schemas.microsoft.com/office/drawing/2014/main" id="{294D8083-5689-4878-8674-C6BD8924043E}"/>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92C6F1D-E5EF-47AA-95AE-C7B26EE9E9FD}"/>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A70BAE-CA8F-49BE-87AE-CC96B7D7B691}"/>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AA9D9A0A-E52B-4DA9-A760-211E8B1A99C3}"/>
              </a:ext>
            </a:extLst>
          </p:cNvPr>
          <p:cNvGrpSpPr/>
          <p:nvPr/>
        </p:nvGrpSpPr>
        <p:grpSpPr>
          <a:xfrm flipH="1">
            <a:off x="220987" y="3538040"/>
            <a:ext cx="93336" cy="464184"/>
            <a:chOff x="686364" y="2785220"/>
            <a:chExt cx="109817" cy="546148"/>
          </a:xfrm>
        </p:grpSpPr>
        <p:sp>
          <p:nvSpPr>
            <p:cNvPr id="24" name="椭圆 23">
              <a:extLst>
                <a:ext uri="{FF2B5EF4-FFF2-40B4-BE49-F238E27FC236}">
                  <a16:creationId xmlns:a16="http://schemas.microsoft.com/office/drawing/2014/main" id="{5FC23DD2-FB03-417E-91A3-0624F218D924}"/>
                </a:ext>
              </a:extLst>
            </p:cNvPr>
            <p:cNvSpPr/>
            <p:nvPr/>
          </p:nvSpPr>
          <p:spPr>
            <a:xfrm>
              <a:off x="686364" y="2785220"/>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DB7C967-232A-48AF-A425-84CD61E86070}"/>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DA96682A-B1DF-46E6-8935-CFE79165016C}"/>
                </a:ext>
              </a:extLst>
            </p:cNvPr>
            <p:cNvSpPr/>
            <p:nvPr/>
          </p:nvSpPr>
          <p:spPr>
            <a:xfrm>
              <a:off x="714376" y="3122795"/>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F200FFB-D1A2-406E-9B53-C9D2F10EA0A1}"/>
                </a:ext>
              </a:extLst>
            </p:cNvPr>
            <p:cNvSpPr/>
            <p:nvPr/>
          </p:nvSpPr>
          <p:spPr>
            <a:xfrm>
              <a:off x="714376" y="3277576"/>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6E1CF626-4B6F-435A-AA3C-24D3914D10D4}"/>
              </a:ext>
            </a:extLst>
          </p:cNvPr>
          <p:cNvGrpSpPr/>
          <p:nvPr/>
        </p:nvGrpSpPr>
        <p:grpSpPr>
          <a:xfrm>
            <a:off x="-167784" y="3563622"/>
            <a:ext cx="6270721" cy="3477875"/>
            <a:chOff x="-167784" y="3563622"/>
            <a:chExt cx="6270721" cy="3477875"/>
          </a:xfrm>
        </p:grpSpPr>
        <p:sp>
          <p:nvSpPr>
            <p:cNvPr id="21" name="矩形 20">
              <a:extLst>
                <a:ext uri="{FF2B5EF4-FFF2-40B4-BE49-F238E27FC236}">
                  <a16:creationId xmlns:a16="http://schemas.microsoft.com/office/drawing/2014/main" id="{B1D51F68-EE48-419A-9455-7F9A7354E5D6}"/>
                </a:ext>
              </a:extLst>
            </p:cNvPr>
            <p:cNvSpPr/>
            <p:nvPr/>
          </p:nvSpPr>
          <p:spPr>
            <a:xfrm>
              <a:off x="197022" y="4199376"/>
              <a:ext cx="5818767" cy="197589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234CD0B-B9AF-4E1B-A033-E8EEFFA7350A}"/>
                </a:ext>
              </a:extLst>
            </p:cNvPr>
            <p:cNvSpPr txBox="1"/>
            <p:nvPr/>
          </p:nvSpPr>
          <p:spPr>
            <a:xfrm>
              <a:off x="-167784" y="3563622"/>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C</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88BB7B4C-E8B3-44DC-9435-52CE62E3A75B}"/>
                </a:ext>
              </a:extLst>
            </p:cNvPr>
            <p:cNvGrpSpPr/>
            <p:nvPr/>
          </p:nvGrpSpPr>
          <p:grpSpPr>
            <a:xfrm>
              <a:off x="1743637" y="4406403"/>
              <a:ext cx="4359300" cy="1134369"/>
              <a:chOff x="1743637" y="1614342"/>
              <a:chExt cx="4359300" cy="1134369"/>
            </a:xfrm>
          </p:grpSpPr>
          <p:sp>
            <p:nvSpPr>
              <p:cNvPr id="29" name="TextBox 46">
                <a:extLst>
                  <a:ext uri="{FF2B5EF4-FFF2-40B4-BE49-F238E27FC236}">
                    <a16:creationId xmlns:a16="http://schemas.microsoft.com/office/drawing/2014/main" id="{DCCDAAF6-4E33-404D-9CC0-F676FFE8725E}"/>
                  </a:ext>
                </a:extLst>
              </p:cNvPr>
              <p:cNvSpPr txBox="1">
                <a:spLocks noChangeArrowheads="1"/>
              </p:cNvSpPr>
              <p:nvPr/>
            </p:nvSpPr>
            <p:spPr bwMode="auto">
              <a:xfrm>
                <a:off x="1743637" y="2089171"/>
                <a:ext cx="4359300"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用户最基本的功能有注册、登录、修改个人信息。</a:t>
                </a:r>
                <a:endParaRPr lang="en-US" altLang="zh-CN" sz="1600" dirty="0">
                  <a:solidFill>
                    <a:schemeClr val="bg1"/>
                  </a:solidFill>
                  <a:latin typeface="Calibri Light" panose="020F0302020204030204" pitchFamily="34" charset="0"/>
                  <a:cs typeface="Calibri Light" panose="020F0302020204030204" pitchFamily="34" charset="0"/>
                </a:endParaRPr>
              </a:p>
            </p:txBody>
          </p:sp>
          <p:sp>
            <p:nvSpPr>
              <p:cNvPr id="36" name="TextBox 46">
                <a:extLst>
                  <a:ext uri="{FF2B5EF4-FFF2-40B4-BE49-F238E27FC236}">
                    <a16:creationId xmlns:a16="http://schemas.microsoft.com/office/drawing/2014/main" id="{4A120F45-6442-4F9E-9D4A-CAFB21A78793}"/>
                  </a:ext>
                </a:extLst>
              </p:cNvPr>
              <p:cNvSpPr txBox="1">
                <a:spLocks noChangeArrowheads="1"/>
              </p:cNvSpPr>
              <p:nvPr/>
            </p:nvSpPr>
            <p:spPr bwMode="auto">
              <a:xfrm>
                <a:off x="1743637" y="1614342"/>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个人用户的操作</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0" name="组合 9">
            <a:extLst>
              <a:ext uri="{FF2B5EF4-FFF2-40B4-BE49-F238E27FC236}">
                <a16:creationId xmlns:a16="http://schemas.microsoft.com/office/drawing/2014/main" id="{B405DB1E-0D9C-41FF-B19E-E966BEB2FDC5}"/>
              </a:ext>
            </a:extLst>
          </p:cNvPr>
          <p:cNvGrpSpPr/>
          <p:nvPr/>
        </p:nvGrpSpPr>
        <p:grpSpPr>
          <a:xfrm>
            <a:off x="5705690" y="3486358"/>
            <a:ext cx="6375858" cy="3477875"/>
            <a:chOff x="5705690" y="3486358"/>
            <a:chExt cx="6375858" cy="3477875"/>
          </a:xfrm>
        </p:grpSpPr>
        <p:sp>
          <p:nvSpPr>
            <p:cNvPr id="22" name="矩形 21">
              <a:extLst>
                <a:ext uri="{FF2B5EF4-FFF2-40B4-BE49-F238E27FC236}">
                  <a16:creationId xmlns:a16="http://schemas.microsoft.com/office/drawing/2014/main" id="{BFEE1B7D-5FA4-45E6-93A8-A3340892B12C}"/>
                </a:ext>
              </a:extLst>
            </p:cNvPr>
            <p:cNvSpPr/>
            <p:nvPr/>
          </p:nvSpPr>
          <p:spPr>
            <a:xfrm>
              <a:off x="6164685" y="4199375"/>
              <a:ext cx="5818767" cy="19759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1B86A42-20EF-48E4-A712-262480ACBA90}"/>
                </a:ext>
              </a:extLst>
            </p:cNvPr>
            <p:cNvSpPr txBox="1"/>
            <p:nvPr/>
          </p:nvSpPr>
          <p:spPr>
            <a:xfrm>
              <a:off x="5705690" y="3486358"/>
              <a:ext cx="2265279"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D</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97E9A361-B89D-4003-A9E7-93015C0BE354}"/>
                </a:ext>
              </a:extLst>
            </p:cNvPr>
            <p:cNvGrpSpPr/>
            <p:nvPr/>
          </p:nvGrpSpPr>
          <p:grpSpPr>
            <a:xfrm>
              <a:off x="7685900" y="4290362"/>
              <a:ext cx="4395648" cy="1854942"/>
              <a:chOff x="1707289" y="1498301"/>
              <a:chExt cx="4395648" cy="1854942"/>
            </a:xfrm>
          </p:grpSpPr>
          <p:sp>
            <p:nvSpPr>
              <p:cNvPr id="41" name="TextBox 46">
                <a:extLst>
                  <a:ext uri="{FF2B5EF4-FFF2-40B4-BE49-F238E27FC236}">
                    <a16:creationId xmlns:a16="http://schemas.microsoft.com/office/drawing/2014/main" id="{DF2C7CCE-FA9B-4934-85D9-3A15078239B8}"/>
                  </a:ext>
                </a:extLst>
              </p:cNvPr>
              <p:cNvSpPr txBox="1">
                <a:spLocks noChangeArrowheads="1"/>
              </p:cNvSpPr>
              <p:nvPr/>
            </p:nvSpPr>
            <p:spPr bwMode="auto">
              <a:xfrm>
                <a:off x="1743637" y="1957989"/>
                <a:ext cx="4359300"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800" dirty="0">
                    <a:solidFill>
                      <a:schemeClr val="bg1"/>
                    </a:solidFill>
                    <a:latin typeface="Calibri Light" panose="020F0302020204030204" pitchFamily="34" charset="0"/>
                    <a:cs typeface="Calibri Light" panose="020F0302020204030204" pitchFamily="34" charset="0"/>
                  </a:rPr>
                  <a:t>针对博文内容，我们增添了添加图片的功能，支持添加网络图片和上传本地图片；同时针对技术博客中时常出现的代码内容提供特殊文本格式和代码高亮显示。</a:t>
                </a:r>
                <a:endParaRPr lang="en-US" altLang="zh-CN" sz="1800" dirty="0">
                  <a:solidFill>
                    <a:schemeClr val="bg1"/>
                  </a:solidFill>
                  <a:latin typeface="Calibri Light" panose="020F0302020204030204" pitchFamily="34" charset="0"/>
                  <a:cs typeface="Calibri Light" panose="020F0302020204030204" pitchFamily="34" charset="0"/>
                </a:endParaRPr>
              </a:p>
            </p:txBody>
          </p:sp>
          <p:sp>
            <p:nvSpPr>
              <p:cNvPr id="42" name="TextBox 46">
                <a:extLst>
                  <a:ext uri="{FF2B5EF4-FFF2-40B4-BE49-F238E27FC236}">
                    <a16:creationId xmlns:a16="http://schemas.microsoft.com/office/drawing/2014/main" id="{20F913B4-C945-42FA-B5BC-947BDB9620AD}"/>
                  </a:ext>
                </a:extLst>
              </p:cNvPr>
              <p:cNvSpPr txBox="1">
                <a:spLocks noChangeArrowheads="1"/>
              </p:cNvSpPr>
              <p:nvPr/>
            </p:nvSpPr>
            <p:spPr bwMode="auto">
              <a:xfrm>
                <a:off x="1707289" y="1498301"/>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拓展功能</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grpSp>
        <p:nvGrpSpPr>
          <p:cNvPr id="17" name="组合 16">
            <a:extLst>
              <a:ext uri="{FF2B5EF4-FFF2-40B4-BE49-F238E27FC236}">
                <a16:creationId xmlns:a16="http://schemas.microsoft.com/office/drawing/2014/main" id="{3B880A9B-E0CB-4807-98DF-0C7FCC611500}"/>
              </a:ext>
            </a:extLst>
          </p:cNvPr>
          <p:cNvGrpSpPr/>
          <p:nvPr/>
        </p:nvGrpSpPr>
        <p:grpSpPr>
          <a:xfrm>
            <a:off x="-140019" y="704941"/>
            <a:ext cx="6242956" cy="3477875"/>
            <a:chOff x="-140019" y="704941"/>
            <a:chExt cx="6242956" cy="3477875"/>
          </a:xfrm>
        </p:grpSpPr>
        <p:grpSp>
          <p:nvGrpSpPr>
            <p:cNvPr id="5" name="组合 4">
              <a:extLst>
                <a:ext uri="{FF2B5EF4-FFF2-40B4-BE49-F238E27FC236}">
                  <a16:creationId xmlns:a16="http://schemas.microsoft.com/office/drawing/2014/main" id="{38912C0A-625B-4F11-B312-335A90A2C023}"/>
                </a:ext>
              </a:extLst>
            </p:cNvPr>
            <p:cNvGrpSpPr/>
            <p:nvPr/>
          </p:nvGrpSpPr>
          <p:grpSpPr>
            <a:xfrm>
              <a:off x="197022" y="1442096"/>
              <a:ext cx="5905915" cy="1975898"/>
              <a:chOff x="197022" y="1442096"/>
              <a:chExt cx="5905915" cy="1975898"/>
            </a:xfrm>
          </p:grpSpPr>
          <p:sp>
            <p:nvSpPr>
              <p:cNvPr id="2" name="矩形 1">
                <a:extLst>
                  <a:ext uri="{FF2B5EF4-FFF2-40B4-BE49-F238E27FC236}">
                    <a16:creationId xmlns:a16="http://schemas.microsoft.com/office/drawing/2014/main" id="{98204B16-D0FA-46DC-BABC-EFC1AB6FA1E2}"/>
                  </a:ext>
                </a:extLst>
              </p:cNvPr>
              <p:cNvSpPr/>
              <p:nvPr/>
            </p:nvSpPr>
            <p:spPr>
              <a:xfrm>
                <a:off x="197022" y="1442096"/>
                <a:ext cx="5818767" cy="197589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BE8DA2B-7E60-4BD5-AC24-90890BCC47E3}"/>
                  </a:ext>
                </a:extLst>
              </p:cNvPr>
              <p:cNvGrpSpPr/>
              <p:nvPr/>
            </p:nvGrpSpPr>
            <p:grpSpPr>
              <a:xfrm>
                <a:off x="1743637" y="1639054"/>
                <a:ext cx="4359300" cy="1694843"/>
                <a:chOff x="1743637" y="1576187"/>
                <a:chExt cx="4359300" cy="1694843"/>
              </a:xfrm>
            </p:grpSpPr>
            <p:sp>
              <p:nvSpPr>
                <p:cNvPr id="19" name="TextBox 46">
                  <a:extLst>
                    <a:ext uri="{FF2B5EF4-FFF2-40B4-BE49-F238E27FC236}">
                      <a16:creationId xmlns:a16="http://schemas.microsoft.com/office/drawing/2014/main" id="{8CE20A22-9405-4158-AA77-BFC2EBD26C43}"/>
                    </a:ext>
                  </a:extLst>
                </p:cNvPr>
                <p:cNvSpPr txBox="1">
                  <a:spLocks noChangeArrowheads="1"/>
                </p:cNvSpPr>
                <p:nvPr/>
              </p:nvSpPr>
              <p:spPr bwMode="auto">
                <a:xfrm>
                  <a:off x="1743637" y="2051016"/>
                  <a:ext cx="4359300" cy="122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bg1"/>
                      </a:solidFill>
                      <a:latin typeface="Calibri Light" panose="020F0302020204030204" pitchFamily="34" charset="0"/>
                      <a:cs typeface="Calibri Light" panose="020F0302020204030204" pitchFamily="34" charset="0"/>
                    </a:rPr>
                    <a:t>小组根据助教题目实现一个博客网站，该网站用于技术分享。基本功能有：</a:t>
                  </a:r>
                  <a:r>
                    <a:rPr lang="zh-CN" altLang="zh-CN" sz="1600" dirty="0">
                      <a:solidFill>
                        <a:schemeClr val="bg1"/>
                      </a:solidFill>
                      <a:latin typeface="Calibri Light" panose="020F0302020204030204" pitchFamily="34" charset="0"/>
                      <a:cs typeface="Calibri Light" panose="020F0302020204030204" pitchFamily="34" charset="0"/>
                    </a:rPr>
                    <a:t>用户登录、注册、写博文、发评论、搜索用户、搜索博文功能</a:t>
                  </a:r>
                  <a:r>
                    <a:rPr lang="zh-CN" altLang="en-US" sz="1600" dirty="0">
                      <a:solidFill>
                        <a:schemeClr val="bg1"/>
                      </a:solidFill>
                      <a:latin typeface="Calibri Light" panose="020F0302020204030204" pitchFamily="34" charset="0"/>
                      <a:cs typeface="Calibri Light" panose="020F0302020204030204" pitchFamily="34" charset="0"/>
                    </a:rPr>
                    <a:t>等</a:t>
                  </a:r>
                  <a:endParaRPr lang="zh-CN" altLang="zh-CN" sz="1600" dirty="0">
                    <a:solidFill>
                      <a:schemeClr val="bg1"/>
                    </a:solidFill>
                    <a:latin typeface="Calibri Light" panose="020F0302020204030204" pitchFamily="34" charset="0"/>
                    <a:cs typeface="Calibri Light" panose="020F0302020204030204" pitchFamily="34" charset="0"/>
                  </a:endParaRPr>
                </a:p>
                <a:p>
                  <a:pPr>
                    <a:lnSpc>
                      <a:spcPct val="120000"/>
                    </a:lnSpc>
                  </a:pPr>
                  <a:endParaRPr lang="en-US" altLang="zh-CN" sz="1400" dirty="0">
                    <a:solidFill>
                      <a:schemeClr val="bg1"/>
                    </a:solidFill>
                    <a:latin typeface="Calibri Light" panose="020F0302020204030204" pitchFamily="34" charset="0"/>
                    <a:cs typeface="Calibri Light" panose="020F0302020204030204" pitchFamily="34" charset="0"/>
                  </a:endParaRPr>
                </a:p>
              </p:txBody>
            </p:sp>
            <p:sp>
              <p:nvSpPr>
                <p:cNvPr id="20" name="TextBox 46">
                  <a:extLst>
                    <a:ext uri="{FF2B5EF4-FFF2-40B4-BE49-F238E27FC236}">
                      <a16:creationId xmlns:a16="http://schemas.microsoft.com/office/drawing/2014/main" id="{61111CD1-DA75-4AB9-92A2-B77D8A47D0BE}"/>
                    </a:ext>
                  </a:extLst>
                </p:cNvPr>
                <p:cNvSpPr txBox="1">
                  <a:spLocks noChangeArrowheads="1"/>
                </p:cNvSpPr>
                <p:nvPr/>
              </p:nvSpPr>
              <p:spPr bwMode="auto">
                <a:xfrm>
                  <a:off x="1743637" y="1576187"/>
                  <a:ext cx="435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项目简介</a:t>
                  </a:r>
                  <a:endParaRPr lang="en-US" altLang="zh-CN" sz="24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endParaRPr>
                </a:p>
              </p:txBody>
            </p:sp>
          </p:grpSp>
        </p:grpSp>
        <p:sp>
          <p:nvSpPr>
            <p:cNvPr id="6" name="文本框 5">
              <a:extLst>
                <a:ext uri="{FF2B5EF4-FFF2-40B4-BE49-F238E27FC236}">
                  <a16:creationId xmlns:a16="http://schemas.microsoft.com/office/drawing/2014/main" id="{A91D46B4-630C-455C-A8C0-A4D012F65D78}"/>
                </a:ext>
              </a:extLst>
            </p:cNvPr>
            <p:cNvSpPr txBox="1"/>
            <p:nvPr/>
          </p:nvSpPr>
          <p:spPr>
            <a:xfrm>
              <a:off x="-140019" y="704941"/>
              <a:ext cx="2491807" cy="3477875"/>
            </a:xfrm>
            <a:prstGeom prst="rect">
              <a:avLst/>
            </a:prstGeom>
            <a:noFill/>
          </p:spPr>
          <p:txBody>
            <a:bodyPr wrap="square" rtlCol="0">
              <a:spAutoFit/>
            </a:bodyPr>
            <a:lstStyle/>
            <a:p>
              <a:r>
                <a:rPr lang="en-US" altLang="zh-CN" sz="22000" dirty="0">
                  <a:solidFill>
                    <a:schemeClr val="bg1"/>
                  </a:solidFill>
                  <a:latin typeface="微软雅黑" panose="020B0503020204020204" pitchFamily="34" charset="-122"/>
                  <a:ea typeface="微软雅黑" panose="020B0503020204020204" pitchFamily="34" charset="-122"/>
                </a:rPr>
                <a:t>A</a:t>
              </a:r>
              <a:endParaRPr lang="zh-CN" altLang="en-US" sz="220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07600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500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35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1+#ppt_w/2"/>
                                          </p:val>
                                        </p:tav>
                                        <p:tav tm="100000">
                                          <p:val>
                                            <p:strVal val="#ppt_x"/>
                                          </p:val>
                                        </p:tav>
                                      </p:tavLst>
                                    </p:anim>
                                    <p:anim calcmode="lin" valueType="num">
                                      <p:cBhvr additive="base">
                                        <p:cTn id="12" dur="125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35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35000" fill="hold"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1234113"/>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7398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3075105" y="3418961"/>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技术选型</a:t>
              </a:r>
            </a:p>
          </p:txBody>
        </p:sp>
      </p:grpSp>
    </p:spTree>
    <p:extLst>
      <p:ext uri="{BB962C8B-B14F-4D97-AF65-F5344CB8AC3E}">
        <p14:creationId xmlns:p14="http://schemas.microsoft.com/office/powerpoint/2010/main" val="11935496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2000" fill="hold" nodeType="withEffect">
                                  <p:stCondLst>
                                    <p:cond delay="0"/>
                                  </p:stCondLst>
                                  <p:childTnLst>
                                    <p:animMotion origin="layout" path="M 8.33333E-7 -4.07407E-6 L 8.33333E-7 -0.19861 " pathEditMode="relative" rAng="0" ptsTypes="AA">
                                      <p:cBhvr>
                                        <p:cTn id="6" dur="1250" fill="hold"/>
                                        <p:tgtEl>
                                          <p:spTgt spid="57"/>
                                        </p:tgtEl>
                                        <p:attrNameLst>
                                          <p:attrName>ppt_x</p:attrName>
                                          <p:attrName>ppt_y</p:attrName>
                                        </p:attrNameLst>
                                      </p:cBhvr>
                                      <p:rCtr x="0" y="-9931"/>
                                    </p:animMotion>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fill="hold"/>
                                        <p:tgtEl>
                                          <p:spTgt spid="43"/>
                                        </p:tgtEl>
                                        <p:attrNameLst>
                                          <p:attrName>ppt_x</p:attrName>
                                          <p:attrName>ppt_y</p:attrName>
                                        </p:attrNameLst>
                                      </p:cBhvr>
                                      <p:rCtr x="0" y="9884"/>
                                    </p:animMotion>
                                  </p:childTnLst>
                                </p:cTn>
                              </p:par>
                              <p:par>
                                <p:cTn id="9" presetID="63" presetClass="path" presetSubtype="0" decel="16000" fill="hold" nodeType="withEffect">
                                  <p:stCondLst>
                                    <p:cond delay="0"/>
                                  </p:stCondLst>
                                  <p:childTnLst>
                                    <p:animMotion origin="layout" path="M -1.875E-6 1.11022E-16 L 0.25 1.11022E-16 " pathEditMode="relative" rAng="0" ptsTypes="AA">
                                      <p:cBhvr>
                                        <p:cTn id="10" dur="125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849CDE0D-2E81-43BF-837A-471693DE4269}"/>
              </a:ext>
            </a:extLst>
          </p:cNvPr>
          <p:cNvSpPr/>
          <p:nvPr/>
        </p:nvSpPr>
        <p:spPr>
          <a:xfrm rot="10800000">
            <a:off x="4412342" y="-2"/>
            <a:ext cx="7779657" cy="6858002"/>
          </a:xfrm>
          <a:custGeom>
            <a:avLst/>
            <a:gdLst>
              <a:gd name="connsiteX0" fmla="*/ 0 w 8795657"/>
              <a:gd name="connsiteY0" fmla="*/ 0 h 6858002"/>
              <a:gd name="connsiteX1" fmla="*/ 8795657 w 8795657"/>
              <a:gd name="connsiteY1" fmla="*/ 0 h 6858002"/>
              <a:gd name="connsiteX2" fmla="*/ 3042966 w 8795657"/>
              <a:gd name="connsiteY2" fmla="*/ 6846671 h 6858002"/>
              <a:gd name="connsiteX3" fmla="*/ 3048002 w 8795657"/>
              <a:gd name="connsiteY3" fmla="*/ 6858002 h 6858002"/>
              <a:gd name="connsiteX4" fmla="*/ 2 w 8795657"/>
              <a:gd name="connsiteY4" fmla="*/ 6858002 h 6858002"/>
              <a:gd name="connsiteX5" fmla="*/ 2 w 8795657"/>
              <a:gd name="connsiteY5" fmla="*/ 5 h 6858002"/>
              <a:gd name="connsiteX0" fmla="*/ 0 w 5918234"/>
              <a:gd name="connsiteY0" fmla="*/ 0 h 6858002"/>
              <a:gd name="connsiteX1" fmla="*/ 5918234 w 5918234"/>
              <a:gd name="connsiteY1" fmla="*/ 19050 h 6858002"/>
              <a:gd name="connsiteX2" fmla="*/ 3042966 w 5918234"/>
              <a:gd name="connsiteY2" fmla="*/ 6846671 h 6858002"/>
              <a:gd name="connsiteX3" fmla="*/ 3048002 w 5918234"/>
              <a:gd name="connsiteY3" fmla="*/ 6858002 h 6858002"/>
              <a:gd name="connsiteX4" fmla="*/ 2 w 5918234"/>
              <a:gd name="connsiteY4" fmla="*/ 6858002 h 6858002"/>
              <a:gd name="connsiteX5" fmla="*/ 2 w 5918234"/>
              <a:gd name="connsiteY5" fmla="*/ 5 h 6858002"/>
              <a:gd name="connsiteX6" fmla="*/ 0 w 5918234"/>
              <a:gd name="connsiteY6" fmla="*/ 0 h 6858002"/>
              <a:gd name="connsiteX0" fmla="*/ 0 w 6789630"/>
              <a:gd name="connsiteY0" fmla="*/ 0 h 6858002"/>
              <a:gd name="connsiteX1" fmla="*/ 6789630 w 6789630"/>
              <a:gd name="connsiteY1" fmla="*/ 0 h 6858002"/>
              <a:gd name="connsiteX2" fmla="*/ 3042966 w 6789630"/>
              <a:gd name="connsiteY2" fmla="*/ 6846671 h 6858002"/>
              <a:gd name="connsiteX3" fmla="*/ 3048002 w 6789630"/>
              <a:gd name="connsiteY3" fmla="*/ 6858002 h 6858002"/>
              <a:gd name="connsiteX4" fmla="*/ 2 w 6789630"/>
              <a:gd name="connsiteY4" fmla="*/ 6858002 h 6858002"/>
              <a:gd name="connsiteX5" fmla="*/ 2 w 6789630"/>
              <a:gd name="connsiteY5" fmla="*/ 5 h 6858002"/>
              <a:gd name="connsiteX6" fmla="*/ 0 w 6789630"/>
              <a:gd name="connsiteY6"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9630" h="6858002">
                <a:moveTo>
                  <a:pt x="0" y="0"/>
                </a:moveTo>
                <a:lnTo>
                  <a:pt x="6789630" y="0"/>
                </a:lnTo>
                <a:lnTo>
                  <a:pt x="3042966" y="6846671"/>
                </a:lnTo>
                <a:lnTo>
                  <a:pt x="3048002" y="6858002"/>
                </a:lnTo>
                <a:lnTo>
                  <a:pt x="2" y="6858002"/>
                </a:lnTo>
                <a:lnTo>
                  <a:pt x="2" y="5"/>
                </a:lnTo>
                <a:cubicBezTo>
                  <a:pt x="1" y="3"/>
                  <a:pt x="1" y="2"/>
                  <a:pt x="0"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9632362-DDEF-496B-8121-A7CB93C086D2}"/>
              </a:ext>
            </a:extLst>
          </p:cNvPr>
          <p:cNvSpPr/>
          <p:nvPr/>
        </p:nvSpPr>
        <p:spPr>
          <a:xfrm rot="1941386">
            <a:off x="7068657" y="-2534694"/>
            <a:ext cx="2266334" cy="10847524"/>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7C85E9B8-AA11-4CA5-AE21-A77F35274AF4}"/>
              </a:ext>
            </a:extLst>
          </p:cNvPr>
          <p:cNvGrpSpPr/>
          <p:nvPr/>
        </p:nvGrpSpPr>
        <p:grpSpPr>
          <a:xfrm>
            <a:off x="11504610" y="285750"/>
            <a:ext cx="381000" cy="214312"/>
            <a:chOff x="8414656" y="1162050"/>
            <a:chExt cx="381000" cy="214312"/>
          </a:xfrm>
        </p:grpSpPr>
        <p:cxnSp>
          <p:nvCxnSpPr>
            <p:cNvPr id="27" name="直接连接符 26">
              <a:extLst>
                <a:ext uri="{FF2B5EF4-FFF2-40B4-BE49-F238E27FC236}">
                  <a16:creationId xmlns:a16="http://schemas.microsoft.com/office/drawing/2014/main" id="{617B7127-4460-4627-B5E3-C7F139AE8B0A}"/>
                </a:ext>
              </a:extLst>
            </p:cNvPr>
            <p:cNvCxnSpPr/>
            <p:nvPr/>
          </p:nvCxnSpPr>
          <p:spPr>
            <a:xfrm>
              <a:off x="8414656" y="1162050"/>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DBFE261-AC9E-40D0-B497-CE4485B79617}"/>
                </a:ext>
              </a:extLst>
            </p:cNvPr>
            <p:cNvCxnSpPr/>
            <p:nvPr/>
          </p:nvCxnSpPr>
          <p:spPr>
            <a:xfrm>
              <a:off x="8414656" y="1266825"/>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1E8C677-6991-4E82-A810-F960FEDFBDE8}"/>
                </a:ext>
              </a:extLst>
            </p:cNvPr>
            <p:cNvCxnSpPr/>
            <p:nvPr/>
          </p:nvCxnSpPr>
          <p:spPr>
            <a:xfrm>
              <a:off x="8414656" y="1376362"/>
              <a:ext cx="3810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组合 82">
            <a:extLst>
              <a:ext uri="{FF2B5EF4-FFF2-40B4-BE49-F238E27FC236}">
                <a16:creationId xmlns:a16="http://schemas.microsoft.com/office/drawing/2014/main" id="{738C71A9-D670-469B-82D0-ABF5DA102630}"/>
              </a:ext>
            </a:extLst>
          </p:cNvPr>
          <p:cNvGrpSpPr/>
          <p:nvPr/>
        </p:nvGrpSpPr>
        <p:grpSpPr>
          <a:xfrm flipH="1">
            <a:off x="220987" y="3221429"/>
            <a:ext cx="93336" cy="441325"/>
            <a:chOff x="686364" y="2812115"/>
            <a:chExt cx="109817" cy="519253"/>
          </a:xfrm>
        </p:grpSpPr>
        <p:sp>
          <p:nvSpPr>
            <p:cNvPr id="84" name="椭圆 83">
              <a:extLst>
                <a:ext uri="{FF2B5EF4-FFF2-40B4-BE49-F238E27FC236}">
                  <a16:creationId xmlns:a16="http://schemas.microsoft.com/office/drawing/2014/main" id="{FD1E7644-10B7-41DD-B6E3-A449747B9373}"/>
                </a:ext>
              </a:extLst>
            </p:cNvPr>
            <p:cNvSpPr/>
            <p:nvPr/>
          </p:nvSpPr>
          <p:spPr>
            <a:xfrm>
              <a:off x="686364" y="2940001"/>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7387AD5-B6CF-4BBD-91C8-4C8BCE90A186}"/>
                </a:ext>
              </a:extLst>
            </p:cNvPr>
            <p:cNvSpPr/>
            <p:nvPr/>
          </p:nvSpPr>
          <p:spPr>
            <a:xfrm>
              <a:off x="714376" y="2812115"/>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65286FF-20B6-458E-92EB-83A5603178F8}"/>
                </a:ext>
              </a:extLst>
            </p:cNvPr>
            <p:cNvSpPr/>
            <p:nvPr/>
          </p:nvSpPr>
          <p:spPr>
            <a:xfrm>
              <a:off x="714376" y="3122795"/>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2F20E26-3CC4-4EBB-BCD9-D9A8F0C8904A}"/>
                </a:ext>
              </a:extLst>
            </p:cNvPr>
            <p:cNvSpPr/>
            <p:nvPr/>
          </p:nvSpPr>
          <p:spPr>
            <a:xfrm>
              <a:off x="714376" y="3277576"/>
              <a:ext cx="53792" cy="537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65EFA3E5-BF1F-47D2-A80C-E2FC41AA1AB6}"/>
              </a:ext>
            </a:extLst>
          </p:cNvPr>
          <p:cNvGrpSpPr/>
          <p:nvPr/>
        </p:nvGrpSpPr>
        <p:grpSpPr>
          <a:xfrm>
            <a:off x="713779" y="847007"/>
            <a:ext cx="5726558" cy="1163729"/>
            <a:chOff x="713779" y="544548"/>
            <a:chExt cx="5726558" cy="1163729"/>
          </a:xfrm>
        </p:grpSpPr>
        <p:sp>
          <p:nvSpPr>
            <p:cNvPr id="30" name="文本框 29">
              <a:extLst>
                <a:ext uri="{FF2B5EF4-FFF2-40B4-BE49-F238E27FC236}">
                  <a16:creationId xmlns:a16="http://schemas.microsoft.com/office/drawing/2014/main" id="{34E5A8B6-53BA-4867-A812-8EF4940C7286}"/>
                </a:ext>
              </a:extLst>
            </p:cNvPr>
            <p:cNvSpPr txBox="1"/>
            <p:nvPr/>
          </p:nvSpPr>
          <p:spPr>
            <a:xfrm>
              <a:off x="1585595" y="544548"/>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前端技术</a:t>
              </a:r>
            </a:p>
          </p:txBody>
        </p:sp>
        <p:sp>
          <p:nvSpPr>
            <p:cNvPr id="25" name="TextBox 46">
              <a:extLst>
                <a:ext uri="{FF2B5EF4-FFF2-40B4-BE49-F238E27FC236}">
                  <a16:creationId xmlns:a16="http://schemas.microsoft.com/office/drawing/2014/main" id="{4506D00A-AE46-42E1-BF4E-10FE4143F5BA}"/>
                </a:ext>
              </a:extLst>
            </p:cNvPr>
            <p:cNvSpPr txBox="1">
              <a:spLocks noChangeArrowheads="1"/>
            </p:cNvSpPr>
            <p:nvPr/>
          </p:nvSpPr>
          <p:spPr bwMode="auto">
            <a:xfrm>
              <a:off x="1603627" y="1048737"/>
              <a:ext cx="4495165"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前端语言以</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HTML,CSS,JS</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为主，同时运用</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bootstrap</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框架和</a:t>
              </a:r>
              <a:r>
                <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rPr>
                <a:t>layer</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插件增加网站的视觉动态效果</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40" name="facebook-logo_49354">
              <a:extLst>
                <a:ext uri="{FF2B5EF4-FFF2-40B4-BE49-F238E27FC236}">
                  <a16:creationId xmlns:a16="http://schemas.microsoft.com/office/drawing/2014/main" id="{1521E817-CDE2-4D73-BC73-968FDB674A12}"/>
                </a:ext>
              </a:extLst>
            </p:cNvPr>
            <p:cNvSpPr>
              <a:spLocks noChangeAspect="1"/>
            </p:cNvSpPr>
            <p:nvPr/>
          </p:nvSpPr>
          <p:spPr bwMode="auto">
            <a:xfrm>
              <a:off x="713779" y="728921"/>
              <a:ext cx="648063" cy="647184"/>
            </a:xfrm>
            <a:custGeom>
              <a:avLst/>
              <a:gdLst>
                <a:gd name="T0" fmla="*/ 652 w 1303"/>
                <a:gd name="T1" fmla="*/ 0 h 1303"/>
                <a:gd name="T2" fmla="*/ 0 w 1303"/>
                <a:gd name="T3" fmla="*/ 652 h 1303"/>
                <a:gd name="T4" fmla="*/ 652 w 1303"/>
                <a:gd name="T5" fmla="*/ 1303 h 1303"/>
                <a:gd name="T6" fmla="*/ 1303 w 1303"/>
                <a:gd name="T7" fmla="*/ 652 h 1303"/>
                <a:gd name="T8" fmla="*/ 652 w 1303"/>
                <a:gd name="T9" fmla="*/ 0 h 1303"/>
                <a:gd name="T10" fmla="*/ 900 w 1303"/>
                <a:gd name="T11" fmla="*/ 332 h 1303"/>
                <a:gd name="T12" fmla="*/ 810 w 1303"/>
                <a:gd name="T13" fmla="*/ 332 h 1303"/>
                <a:gd name="T14" fmla="*/ 726 w 1303"/>
                <a:gd name="T15" fmla="*/ 415 h 1303"/>
                <a:gd name="T16" fmla="*/ 726 w 1303"/>
                <a:gd name="T17" fmla="*/ 523 h 1303"/>
                <a:gd name="T18" fmla="*/ 894 w 1303"/>
                <a:gd name="T19" fmla="*/ 523 h 1303"/>
                <a:gd name="T20" fmla="*/ 894 w 1303"/>
                <a:gd name="T21" fmla="*/ 694 h 1303"/>
                <a:gd name="T22" fmla="*/ 726 w 1303"/>
                <a:gd name="T23" fmla="*/ 694 h 1303"/>
                <a:gd name="T24" fmla="*/ 726 w 1303"/>
                <a:gd name="T25" fmla="*/ 1130 h 1303"/>
                <a:gd name="T26" fmla="*/ 550 w 1303"/>
                <a:gd name="T27" fmla="*/ 1130 h 1303"/>
                <a:gd name="T28" fmla="*/ 550 w 1303"/>
                <a:gd name="T29" fmla="*/ 694 h 1303"/>
                <a:gd name="T30" fmla="*/ 403 w 1303"/>
                <a:gd name="T31" fmla="*/ 694 h 1303"/>
                <a:gd name="T32" fmla="*/ 403 w 1303"/>
                <a:gd name="T33" fmla="*/ 523 h 1303"/>
                <a:gd name="T34" fmla="*/ 550 w 1303"/>
                <a:gd name="T35" fmla="*/ 523 h 1303"/>
                <a:gd name="T36" fmla="*/ 550 w 1303"/>
                <a:gd name="T37" fmla="*/ 398 h 1303"/>
                <a:gd name="T38" fmla="*/ 769 w 1303"/>
                <a:gd name="T39" fmla="*/ 173 h 1303"/>
                <a:gd name="T40" fmla="*/ 900 w 1303"/>
                <a:gd name="T41" fmla="*/ 173 h 1303"/>
                <a:gd name="T42" fmla="*/ 900 w 1303"/>
                <a:gd name="T43" fmla="*/ 332 h 1303"/>
                <a:gd name="T44" fmla="*/ 900 w 1303"/>
                <a:gd name="T45" fmla="*/ 332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3" h="1303">
                  <a:moveTo>
                    <a:pt x="652" y="0"/>
                  </a:moveTo>
                  <a:cubicBezTo>
                    <a:pt x="292" y="0"/>
                    <a:pt x="0" y="292"/>
                    <a:pt x="0" y="652"/>
                  </a:cubicBezTo>
                  <a:cubicBezTo>
                    <a:pt x="0" y="1012"/>
                    <a:pt x="292" y="1303"/>
                    <a:pt x="652" y="1303"/>
                  </a:cubicBezTo>
                  <a:cubicBezTo>
                    <a:pt x="1012" y="1303"/>
                    <a:pt x="1303" y="1012"/>
                    <a:pt x="1303" y="652"/>
                  </a:cubicBezTo>
                  <a:cubicBezTo>
                    <a:pt x="1303" y="292"/>
                    <a:pt x="1012" y="0"/>
                    <a:pt x="652" y="0"/>
                  </a:cubicBezTo>
                  <a:close/>
                  <a:moveTo>
                    <a:pt x="900" y="332"/>
                  </a:moveTo>
                  <a:lnTo>
                    <a:pt x="810" y="332"/>
                  </a:lnTo>
                  <a:cubicBezTo>
                    <a:pt x="739" y="332"/>
                    <a:pt x="726" y="365"/>
                    <a:pt x="726" y="415"/>
                  </a:cubicBezTo>
                  <a:lnTo>
                    <a:pt x="726" y="523"/>
                  </a:lnTo>
                  <a:lnTo>
                    <a:pt x="894" y="523"/>
                  </a:lnTo>
                  <a:lnTo>
                    <a:pt x="894" y="694"/>
                  </a:lnTo>
                  <a:lnTo>
                    <a:pt x="726" y="694"/>
                  </a:lnTo>
                  <a:lnTo>
                    <a:pt x="726" y="1130"/>
                  </a:lnTo>
                  <a:lnTo>
                    <a:pt x="550" y="1130"/>
                  </a:lnTo>
                  <a:lnTo>
                    <a:pt x="550" y="694"/>
                  </a:lnTo>
                  <a:lnTo>
                    <a:pt x="403" y="694"/>
                  </a:lnTo>
                  <a:lnTo>
                    <a:pt x="403" y="523"/>
                  </a:lnTo>
                  <a:lnTo>
                    <a:pt x="550" y="523"/>
                  </a:lnTo>
                  <a:lnTo>
                    <a:pt x="550" y="398"/>
                  </a:lnTo>
                  <a:cubicBezTo>
                    <a:pt x="550" y="252"/>
                    <a:pt x="639" y="173"/>
                    <a:pt x="769" y="173"/>
                  </a:cubicBezTo>
                  <a:lnTo>
                    <a:pt x="900" y="173"/>
                  </a:lnTo>
                  <a:lnTo>
                    <a:pt x="900" y="332"/>
                  </a:lnTo>
                  <a:lnTo>
                    <a:pt x="900" y="332"/>
                  </a:lnTo>
                  <a:close/>
                </a:path>
              </a:pathLst>
            </a:custGeom>
            <a:solidFill>
              <a:srgbClr val="9A0000"/>
            </a:solidFill>
            <a:ln>
              <a:noFill/>
            </a:ln>
          </p:spPr>
        </p:sp>
      </p:grpSp>
      <p:grpSp>
        <p:nvGrpSpPr>
          <p:cNvPr id="88" name="组合 87">
            <a:extLst>
              <a:ext uri="{FF2B5EF4-FFF2-40B4-BE49-F238E27FC236}">
                <a16:creationId xmlns:a16="http://schemas.microsoft.com/office/drawing/2014/main" id="{DC6339BA-5D31-4C4B-90C2-3F3C9EBD38E1}"/>
              </a:ext>
            </a:extLst>
          </p:cNvPr>
          <p:cNvGrpSpPr/>
          <p:nvPr/>
        </p:nvGrpSpPr>
        <p:grpSpPr>
          <a:xfrm>
            <a:off x="714962" y="2341073"/>
            <a:ext cx="5753839" cy="834155"/>
            <a:chOff x="714962" y="2038614"/>
            <a:chExt cx="5753839" cy="834155"/>
          </a:xfrm>
        </p:grpSpPr>
        <p:sp>
          <p:nvSpPr>
            <p:cNvPr id="31" name="文本框 30">
              <a:extLst>
                <a:ext uri="{FF2B5EF4-FFF2-40B4-BE49-F238E27FC236}">
                  <a16:creationId xmlns:a16="http://schemas.microsoft.com/office/drawing/2014/main" id="{47E4B028-6597-479D-9773-C7D9C3C61E45}"/>
                </a:ext>
              </a:extLst>
            </p:cNvPr>
            <p:cNvSpPr txBox="1"/>
            <p:nvPr/>
          </p:nvSpPr>
          <p:spPr>
            <a:xfrm>
              <a:off x="1614059" y="2038614"/>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后端框架</a:t>
              </a:r>
            </a:p>
          </p:txBody>
        </p:sp>
        <p:sp>
          <p:nvSpPr>
            <p:cNvPr id="63" name="任意多边形: 形状 62">
              <a:extLst>
                <a:ext uri="{FF2B5EF4-FFF2-40B4-BE49-F238E27FC236}">
                  <a16:creationId xmlns:a16="http://schemas.microsoft.com/office/drawing/2014/main" id="{D316F261-FBAB-457F-AD30-A18F8846C2A0}"/>
                </a:ext>
              </a:extLst>
            </p:cNvPr>
            <p:cNvSpPr>
              <a:spLocks noChangeAspect="1"/>
            </p:cNvSpPr>
            <p:nvPr/>
          </p:nvSpPr>
          <p:spPr bwMode="auto">
            <a:xfrm>
              <a:off x="714962" y="2177729"/>
              <a:ext cx="643977" cy="643977"/>
            </a:xfrm>
            <a:custGeom>
              <a:avLst/>
              <a:gdLst>
                <a:gd name="connsiteX0" fmla="*/ 629801 w 972918"/>
                <a:gd name="connsiteY0" fmla="*/ 252218 h 972918"/>
                <a:gd name="connsiteX1" fmla="*/ 497138 w 972918"/>
                <a:gd name="connsiteY1" fmla="*/ 385901 h 972918"/>
                <a:gd name="connsiteX2" fmla="*/ 500578 w 972918"/>
                <a:gd name="connsiteY2" fmla="*/ 416316 h 972918"/>
                <a:gd name="connsiteX3" fmla="*/ 245573 w 972918"/>
                <a:gd name="connsiteY3" fmla="*/ 297891 h 972918"/>
                <a:gd name="connsiteX4" fmla="*/ 227966 w 972918"/>
                <a:gd name="connsiteY4" fmla="*/ 292636 h 972918"/>
                <a:gd name="connsiteX5" fmla="*/ 214709 w 972918"/>
                <a:gd name="connsiteY5" fmla="*/ 305166 h 972918"/>
                <a:gd name="connsiteX6" fmla="*/ 209043 w 972918"/>
                <a:gd name="connsiteY6" fmla="*/ 343866 h 972918"/>
                <a:gd name="connsiteX7" fmla="*/ 265204 w 972918"/>
                <a:gd name="connsiteY7" fmla="*/ 455117 h 972918"/>
                <a:gd name="connsiteX8" fmla="*/ 230192 w 972918"/>
                <a:gd name="connsiteY8" fmla="*/ 448650 h 972918"/>
                <a:gd name="connsiteX9" fmla="*/ 211370 w 972918"/>
                <a:gd name="connsiteY9" fmla="*/ 453602 h 972918"/>
                <a:gd name="connsiteX10" fmla="*/ 206310 w 972918"/>
                <a:gd name="connsiteY10" fmla="*/ 472295 h 972918"/>
                <a:gd name="connsiteX11" fmla="*/ 311551 w 972918"/>
                <a:gd name="connsiteY11" fmla="*/ 571219 h 972918"/>
                <a:gd name="connsiteX12" fmla="*/ 277955 w 972918"/>
                <a:gd name="connsiteY12" fmla="*/ 575867 h 972918"/>
                <a:gd name="connsiteX13" fmla="*/ 264800 w 972918"/>
                <a:gd name="connsiteY13" fmla="*/ 583445 h 972918"/>
                <a:gd name="connsiteX14" fmla="*/ 264698 w 972918"/>
                <a:gd name="connsiteY14" fmla="*/ 598602 h 972918"/>
                <a:gd name="connsiteX15" fmla="*/ 378034 w 972918"/>
                <a:gd name="connsiteY15" fmla="*/ 666403 h 972918"/>
                <a:gd name="connsiteX16" fmla="*/ 213394 w 972918"/>
                <a:gd name="connsiteY16" fmla="*/ 723595 h 972918"/>
                <a:gd name="connsiteX17" fmla="*/ 213293 w 972918"/>
                <a:gd name="connsiteY17" fmla="*/ 723595 h 972918"/>
                <a:gd name="connsiteX18" fmla="*/ 205804 w 972918"/>
                <a:gd name="connsiteY18" fmla="*/ 729355 h 972918"/>
                <a:gd name="connsiteX19" fmla="*/ 209751 w 972918"/>
                <a:gd name="connsiteY19" fmla="*/ 738044 h 972918"/>
                <a:gd name="connsiteX20" fmla="*/ 385320 w 972918"/>
                <a:gd name="connsiteY20" fmla="*/ 781797 h 972918"/>
                <a:gd name="connsiteX21" fmla="*/ 762971 w 972918"/>
                <a:gd name="connsiteY21" fmla="*/ 401361 h 972918"/>
                <a:gd name="connsiteX22" fmla="*/ 762566 w 972918"/>
                <a:gd name="connsiteY22" fmla="*/ 384082 h 972918"/>
                <a:gd name="connsiteX23" fmla="*/ 811745 w 972918"/>
                <a:gd name="connsiteY23" fmla="*/ 337905 h 972918"/>
                <a:gd name="connsiteX24" fmla="*/ 812150 w 972918"/>
                <a:gd name="connsiteY24" fmla="*/ 328103 h 972918"/>
                <a:gd name="connsiteX25" fmla="*/ 802840 w 972918"/>
                <a:gd name="connsiteY25" fmla="*/ 324870 h 972918"/>
                <a:gd name="connsiteX26" fmla="*/ 752548 w 972918"/>
                <a:gd name="connsiteY26" fmla="*/ 335985 h 972918"/>
                <a:gd name="connsiteX27" fmla="*/ 801727 w 972918"/>
                <a:gd name="connsiteY27" fmla="*/ 284047 h 972918"/>
                <a:gd name="connsiteX28" fmla="*/ 800311 w 972918"/>
                <a:gd name="connsiteY28" fmla="*/ 274549 h 972918"/>
                <a:gd name="connsiteX29" fmla="*/ 790798 w 972918"/>
                <a:gd name="connsiteY29" fmla="*/ 272831 h 972918"/>
                <a:gd name="connsiteX30" fmla="*/ 726744 w 972918"/>
                <a:gd name="connsiteY30" fmla="*/ 294354 h 972918"/>
                <a:gd name="connsiteX31" fmla="*/ 629801 w 972918"/>
                <a:gd name="connsiteY31" fmla="*/ 252218 h 972918"/>
                <a:gd name="connsiteX32" fmla="*/ 486459 w 972918"/>
                <a:gd name="connsiteY32" fmla="*/ 0 h 972918"/>
                <a:gd name="connsiteX33" fmla="*/ 972918 w 972918"/>
                <a:gd name="connsiteY33" fmla="*/ 486459 h 972918"/>
                <a:gd name="connsiteX34" fmla="*/ 486459 w 972918"/>
                <a:gd name="connsiteY34" fmla="*/ 972918 h 972918"/>
                <a:gd name="connsiteX35" fmla="*/ 0 w 972918"/>
                <a:gd name="connsiteY35" fmla="*/ 486459 h 972918"/>
                <a:gd name="connsiteX36" fmla="*/ 486459 w 972918"/>
                <a:gd name="connsiteY36" fmla="*/ 0 h 97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2918" h="972918">
                  <a:moveTo>
                    <a:pt x="629801" y="252218"/>
                  </a:moveTo>
                  <a:cubicBezTo>
                    <a:pt x="556538" y="252218"/>
                    <a:pt x="497138" y="312037"/>
                    <a:pt x="497138" y="385901"/>
                  </a:cubicBezTo>
                  <a:cubicBezTo>
                    <a:pt x="497138" y="396309"/>
                    <a:pt x="498251" y="406514"/>
                    <a:pt x="500578" y="416316"/>
                  </a:cubicBezTo>
                  <a:cubicBezTo>
                    <a:pt x="400195" y="411264"/>
                    <a:pt x="310235" y="366804"/>
                    <a:pt x="245573" y="297891"/>
                  </a:cubicBezTo>
                  <a:cubicBezTo>
                    <a:pt x="241019" y="293142"/>
                    <a:pt x="234341" y="291121"/>
                    <a:pt x="227966" y="292636"/>
                  </a:cubicBezTo>
                  <a:cubicBezTo>
                    <a:pt x="221692" y="294152"/>
                    <a:pt x="216531" y="298901"/>
                    <a:pt x="214709" y="305166"/>
                  </a:cubicBezTo>
                  <a:cubicBezTo>
                    <a:pt x="210965" y="317392"/>
                    <a:pt x="209043" y="330427"/>
                    <a:pt x="209043" y="343866"/>
                  </a:cubicBezTo>
                  <a:cubicBezTo>
                    <a:pt x="209043" y="390246"/>
                    <a:pt x="229585" y="431170"/>
                    <a:pt x="265204" y="455117"/>
                  </a:cubicBezTo>
                  <a:cubicBezTo>
                    <a:pt x="255591" y="454814"/>
                    <a:pt x="242132" y="451884"/>
                    <a:pt x="230192" y="448650"/>
                  </a:cubicBezTo>
                  <a:cubicBezTo>
                    <a:pt x="223513" y="446832"/>
                    <a:pt x="216328" y="448751"/>
                    <a:pt x="211370" y="453602"/>
                  </a:cubicBezTo>
                  <a:cubicBezTo>
                    <a:pt x="206513" y="458452"/>
                    <a:pt x="204590" y="465525"/>
                    <a:pt x="206310" y="472295"/>
                  </a:cubicBezTo>
                  <a:cubicBezTo>
                    <a:pt x="219162" y="522110"/>
                    <a:pt x="261258" y="561013"/>
                    <a:pt x="311551" y="571219"/>
                  </a:cubicBezTo>
                  <a:cubicBezTo>
                    <a:pt x="300419" y="574250"/>
                    <a:pt x="290098" y="575867"/>
                    <a:pt x="277955" y="575867"/>
                  </a:cubicBezTo>
                  <a:cubicBezTo>
                    <a:pt x="272591" y="575867"/>
                    <a:pt x="267532" y="578797"/>
                    <a:pt x="264800" y="583445"/>
                  </a:cubicBezTo>
                  <a:cubicBezTo>
                    <a:pt x="262067" y="588093"/>
                    <a:pt x="262067" y="593853"/>
                    <a:pt x="264698" y="598602"/>
                  </a:cubicBezTo>
                  <a:cubicBezTo>
                    <a:pt x="287264" y="638414"/>
                    <a:pt x="329664" y="665494"/>
                    <a:pt x="378034" y="666403"/>
                  </a:cubicBezTo>
                  <a:cubicBezTo>
                    <a:pt x="332700" y="702173"/>
                    <a:pt x="275627" y="723595"/>
                    <a:pt x="213394" y="723595"/>
                  </a:cubicBezTo>
                  <a:lnTo>
                    <a:pt x="213293" y="723595"/>
                  </a:lnTo>
                  <a:cubicBezTo>
                    <a:pt x="209751" y="723595"/>
                    <a:pt x="206715" y="725919"/>
                    <a:pt x="205804" y="729355"/>
                  </a:cubicBezTo>
                  <a:cubicBezTo>
                    <a:pt x="204995" y="732790"/>
                    <a:pt x="206614" y="736428"/>
                    <a:pt x="209751" y="738044"/>
                  </a:cubicBezTo>
                  <a:cubicBezTo>
                    <a:pt x="262169" y="765933"/>
                    <a:pt x="321973" y="781797"/>
                    <a:pt x="385320" y="781797"/>
                  </a:cubicBezTo>
                  <a:cubicBezTo>
                    <a:pt x="629498" y="781797"/>
                    <a:pt x="762971" y="577989"/>
                    <a:pt x="762971" y="401361"/>
                  </a:cubicBezTo>
                  <a:cubicBezTo>
                    <a:pt x="762971" y="395602"/>
                    <a:pt x="762869" y="389842"/>
                    <a:pt x="762566" y="384082"/>
                  </a:cubicBezTo>
                  <a:cubicBezTo>
                    <a:pt x="780780" y="370845"/>
                    <a:pt x="797376" y="355284"/>
                    <a:pt x="811745" y="337905"/>
                  </a:cubicBezTo>
                  <a:cubicBezTo>
                    <a:pt x="814073" y="335075"/>
                    <a:pt x="814275" y="331034"/>
                    <a:pt x="812150" y="328103"/>
                  </a:cubicBezTo>
                  <a:cubicBezTo>
                    <a:pt x="810126" y="325072"/>
                    <a:pt x="806281" y="323758"/>
                    <a:pt x="802840" y="324870"/>
                  </a:cubicBezTo>
                  <a:cubicBezTo>
                    <a:pt x="786751" y="330124"/>
                    <a:pt x="769953" y="333863"/>
                    <a:pt x="752548" y="335985"/>
                  </a:cubicBezTo>
                  <a:cubicBezTo>
                    <a:pt x="773292" y="323455"/>
                    <a:pt x="790293" y="305469"/>
                    <a:pt x="801727" y="284047"/>
                  </a:cubicBezTo>
                  <a:cubicBezTo>
                    <a:pt x="803346" y="280915"/>
                    <a:pt x="802840" y="277075"/>
                    <a:pt x="800311" y="274549"/>
                  </a:cubicBezTo>
                  <a:cubicBezTo>
                    <a:pt x="797882" y="271922"/>
                    <a:pt x="794037" y="271316"/>
                    <a:pt x="790798" y="272831"/>
                  </a:cubicBezTo>
                  <a:cubicBezTo>
                    <a:pt x="770762" y="282633"/>
                    <a:pt x="749208" y="289908"/>
                    <a:pt x="726744" y="294354"/>
                  </a:cubicBezTo>
                  <a:cubicBezTo>
                    <a:pt x="702457" y="268385"/>
                    <a:pt x="667951" y="252218"/>
                    <a:pt x="629801" y="252218"/>
                  </a:cubicBezTo>
                  <a:close/>
                  <a:moveTo>
                    <a:pt x="486459" y="0"/>
                  </a:moveTo>
                  <a:cubicBezTo>
                    <a:pt x="755123" y="0"/>
                    <a:pt x="972918" y="217795"/>
                    <a:pt x="972918" y="486459"/>
                  </a:cubicBezTo>
                  <a:cubicBezTo>
                    <a:pt x="972918" y="755123"/>
                    <a:pt x="755123" y="972918"/>
                    <a:pt x="486459" y="972918"/>
                  </a:cubicBezTo>
                  <a:cubicBezTo>
                    <a:pt x="217795" y="972918"/>
                    <a:pt x="0" y="755123"/>
                    <a:pt x="0" y="486459"/>
                  </a:cubicBezTo>
                  <a:cubicBezTo>
                    <a:pt x="0" y="217795"/>
                    <a:pt x="217795" y="0"/>
                    <a:pt x="486459" y="0"/>
                  </a:cubicBezTo>
                  <a:close/>
                </a:path>
              </a:pathLst>
            </a:custGeom>
            <a:solidFill>
              <a:srgbClr val="9A0000"/>
            </a:solidFill>
            <a:ln>
              <a:noFill/>
            </a:ln>
          </p:spPr>
        </p:sp>
        <p:sp>
          <p:nvSpPr>
            <p:cNvPr id="65" name="TextBox 46">
              <a:extLst>
                <a:ext uri="{FF2B5EF4-FFF2-40B4-BE49-F238E27FC236}">
                  <a16:creationId xmlns:a16="http://schemas.microsoft.com/office/drawing/2014/main" id="{0FE11273-F462-474B-AA5F-1FA68A790E54}"/>
                </a:ext>
              </a:extLst>
            </p:cNvPr>
            <p:cNvSpPr txBox="1">
              <a:spLocks noChangeArrowheads="1"/>
            </p:cNvSpPr>
            <p:nvPr/>
          </p:nvSpPr>
          <p:spPr bwMode="auto">
            <a:xfrm>
              <a:off x="1603627" y="2534215"/>
              <a:ext cx="449516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采用</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springboot</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框架，</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thymeleaf</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89" name="组合 88">
            <a:extLst>
              <a:ext uri="{FF2B5EF4-FFF2-40B4-BE49-F238E27FC236}">
                <a16:creationId xmlns:a16="http://schemas.microsoft.com/office/drawing/2014/main" id="{E5D9950B-30C3-4649-987F-0F3C03D70CF8}"/>
              </a:ext>
            </a:extLst>
          </p:cNvPr>
          <p:cNvGrpSpPr/>
          <p:nvPr/>
        </p:nvGrpSpPr>
        <p:grpSpPr>
          <a:xfrm>
            <a:off x="712144" y="3740671"/>
            <a:ext cx="5728193" cy="1166147"/>
            <a:chOff x="712144" y="3438212"/>
            <a:chExt cx="5728193" cy="1166147"/>
          </a:xfrm>
        </p:grpSpPr>
        <p:grpSp>
          <p:nvGrpSpPr>
            <p:cNvPr id="9" name="组合 8">
              <a:extLst>
                <a:ext uri="{FF2B5EF4-FFF2-40B4-BE49-F238E27FC236}">
                  <a16:creationId xmlns:a16="http://schemas.microsoft.com/office/drawing/2014/main" id="{6E852E9F-6742-47BC-9178-0D20E6A51AB7}"/>
                </a:ext>
              </a:extLst>
            </p:cNvPr>
            <p:cNvGrpSpPr/>
            <p:nvPr/>
          </p:nvGrpSpPr>
          <p:grpSpPr>
            <a:xfrm>
              <a:off x="712144" y="3623330"/>
              <a:ext cx="648515" cy="648515"/>
              <a:chOff x="1849293" y="152400"/>
              <a:chExt cx="900114" cy="900114"/>
            </a:xfrm>
            <a:solidFill>
              <a:srgbClr val="C00000"/>
            </a:solidFill>
          </p:grpSpPr>
          <p:sp>
            <p:nvSpPr>
              <p:cNvPr id="58" name="任意多边形: 形状 57">
                <a:extLst>
                  <a:ext uri="{FF2B5EF4-FFF2-40B4-BE49-F238E27FC236}">
                    <a16:creationId xmlns:a16="http://schemas.microsoft.com/office/drawing/2014/main" id="{537784C1-2CF5-4BBE-9862-B501252F2047}"/>
                  </a:ext>
                </a:extLst>
              </p:cNvPr>
              <p:cNvSpPr/>
              <p:nvPr/>
            </p:nvSpPr>
            <p:spPr>
              <a:xfrm>
                <a:off x="2100825" y="401144"/>
                <a:ext cx="397173" cy="396619"/>
              </a:xfrm>
              <a:custGeom>
                <a:avLst/>
                <a:gdLst>
                  <a:gd name="connsiteX0" fmla="*/ 72838 w 397173"/>
                  <a:gd name="connsiteY0" fmla="*/ 0 h 396619"/>
                  <a:gd name="connsiteX1" fmla="*/ 324335 w 397173"/>
                  <a:gd name="connsiteY1" fmla="*/ 0 h 396619"/>
                  <a:gd name="connsiteX2" fmla="*/ 352635 w 397173"/>
                  <a:gd name="connsiteY2" fmla="*/ 5716 h 396619"/>
                  <a:gd name="connsiteX3" fmla="*/ 375793 w 397173"/>
                  <a:gd name="connsiteY3" fmla="*/ 21303 h 396619"/>
                  <a:gd name="connsiteX4" fmla="*/ 391432 w 397173"/>
                  <a:gd name="connsiteY4" fmla="*/ 44423 h 396619"/>
                  <a:gd name="connsiteX5" fmla="*/ 397173 w 397173"/>
                  <a:gd name="connsiteY5" fmla="*/ 72736 h 396619"/>
                  <a:gd name="connsiteX6" fmla="*/ 397173 w 397173"/>
                  <a:gd name="connsiteY6" fmla="*/ 323883 h 396619"/>
                  <a:gd name="connsiteX7" fmla="*/ 352635 w 397173"/>
                  <a:gd name="connsiteY7" fmla="*/ 390886 h 396619"/>
                  <a:gd name="connsiteX8" fmla="*/ 324335 w 397173"/>
                  <a:gd name="connsiteY8" fmla="*/ 396619 h 396619"/>
                  <a:gd name="connsiteX9" fmla="*/ 72838 w 397173"/>
                  <a:gd name="connsiteY9" fmla="*/ 396619 h 396619"/>
                  <a:gd name="connsiteX10" fmla="*/ 0 w 397173"/>
                  <a:gd name="connsiteY10" fmla="*/ 323883 h 396619"/>
                  <a:gd name="connsiteX11" fmla="*/ 0 w 397173"/>
                  <a:gd name="connsiteY11" fmla="*/ 72736 h 396619"/>
                  <a:gd name="connsiteX12" fmla="*/ 5724 w 397173"/>
                  <a:gd name="connsiteY12" fmla="*/ 44423 h 396619"/>
                  <a:gd name="connsiteX13" fmla="*/ 21333 w 397173"/>
                  <a:gd name="connsiteY13" fmla="*/ 21303 h 396619"/>
                  <a:gd name="connsiteX14" fmla="*/ 44485 w 397173"/>
                  <a:gd name="connsiteY14" fmla="*/ 5716 h 396619"/>
                  <a:gd name="connsiteX15" fmla="*/ 72838 w 397173"/>
                  <a:gd name="connsiteY15" fmla="*/ 0 h 396619"/>
                  <a:gd name="connsiteX16" fmla="*/ 333456 w 397173"/>
                  <a:gd name="connsiteY16" fmla="*/ 32937 h 396619"/>
                  <a:gd name="connsiteX17" fmla="*/ 311654 w 397173"/>
                  <a:gd name="connsiteY17" fmla="*/ 41998 h 396619"/>
                  <a:gd name="connsiteX18" fmla="*/ 302596 w 397173"/>
                  <a:gd name="connsiteY18" fmla="*/ 63878 h 396619"/>
                  <a:gd name="connsiteX19" fmla="*/ 333456 w 397173"/>
                  <a:gd name="connsiteY19" fmla="*/ 94694 h 396619"/>
                  <a:gd name="connsiteX20" fmla="*/ 355367 w 397173"/>
                  <a:gd name="connsiteY20" fmla="*/ 85649 h 396619"/>
                  <a:gd name="connsiteX21" fmla="*/ 364440 w 397173"/>
                  <a:gd name="connsiteY21" fmla="*/ 63878 h 396619"/>
                  <a:gd name="connsiteX22" fmla="*/ 355367 w 397173"/>
                  <a:gd name="connsiteY22" fmla="*/ 41998 h 396619"/>
                  <a:gd name="connsiteX23" fmla="*/ 333456 w 397173"/>
                  <a:gd name="connsiteY23" fmla="*/ 32937 h 396619"/>
                  <a:gd name="connsiteX24" fmla="*/ 198524 w 397173"/>
                  <a:gd name="connsiteY24" fmla="*/ 67746 h 396619"/>
                  <a:gd name="connsiteX25" fmla="*/ 147693 w 397173"/>
                  <a:gd name="connsiteY25" fmla="*/ 78013 h 396619"/>
                  <a:gd name="connsiteX26" fmla="*/ 106149 w 397173"/>
                  <a:gd name="connsiteY26" fmla="*/ 106001 h 396619"/>
                  <a:gd name="connsiteX27" fmla="*/ 78123 w 397173"/>
                  <a:gd name="connsiteY27" fmla="*/ 147486 h 396619"/>
                  <a:gd name="connsiteX28" fmla="*/ 67841 w 397173"/>
                  <a:gd name="connsiteY28" fmla="*/ 198247 h 396619"/>
                  <a:gd name="connsiteX29" fmla="*/ 78123 w 397173"/>
                  <a:gd name="connsiteY29" fmla="*/ 249027 h 396619"/>
                  <a:gd name="connsiteX30" fmla="*/ 106149 w 397173"/>
                  <a:gd name="connsiteY30" fmla="*/ 290556 h 396619"/>
                  <a:gd name="connsiteX31" fmla="*/ 198524 w 397173"/>
                  <a:gd name="connsiteY31" fmla="*/ 328873 h 396619"/>
                  <a:gd name="connsiteX32" fmla="*/ 249375 w 397173"/>
                  <a:gd name="connsiteY32" fmla="*/ 318586 h 396619"/>
                  <a:gd name="connsiteX33" fmla="*/ 290961 w 397173"/>
                  <a:gd name="connsiteY33" fmla="*/ 290556 h 396619"/>
                  <a:gd name="connsiteX34" fmla="*/ 319031 w 397173"/>
                  <a:gd name="connsiteY34" fmla="*/ 249027 h 396619"/>
                  <a:gd name="connsiteX35" fmla="*/ 329333 w 397173"/>
                  <a:gd name="connsiteY35" fmla="*/ 198247 h 396619"/>
                  <a:gd name="connsiteX36" fmla="*/ 319031 w 397173"/>
                  <a:gd name="connsiteY36" fmla="*/ 147486 h 396619"/>
                  <a:gd name="connsiteX37" fmla="*/ 290961 w 397173"/>
                  <a:gd name="connsiteY37" fmla="*/ 106001 h 396619"/>
                  <a:gd name="connsiteX38" fmla="*/ 249375 w 397173"/>
                  <a:gd name="connsiteY38" fmla="*/ 78013 h 396619"/>
                  <a:gd name="connsiteX39" fmla="*/ 198524 w 397173"/>
                  <a:gd name="connsiteY39" fmla="*/ 67746 h 39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97173" h="396619">
                    <a:moveTo>
                      <a:pt x="72838" y="0"/>
                    </a:moveTo>
                    <a:lnTo>
                      <a:pt x="324335" y="0"/>
                    </a:lnTo>
                    <a:cubicBezTo>
                      <a:pt x="334361" y="0"/>
                      <a:pt x="343927" y="2035"/>
                      <a:pt x="352635" y="5716"/>
                    </a:cubicBezTo>
                    <a:cubicBezTo>
                      <a:pt x="361344" y="9396"/>
                      <a:pt x="369195" y="14722"/>
                      <a:pt x="375793" y="21303"/>
                    </a:cubicBezTo>
                    <a:cubicBezTo>
                      <a:pt x="382392" y="27884"/>
                      <a:pt x="387737" y="35721"/>
                      <a:pt x="391432" y="44423"/>
                    </a:cubicBezTo>
                    <a:cubicBezTo>
                      <a:pt x="395127" y="53125"/>
                      <a:pt x="397173" y="62693"/>
                      <a:pt x="397173" y="72736"/>
                    </a:cubicBezTo>
                    <a:lnTo>
                      <a:pt x="397173" y="323883"/>
                    </a:lnTo>
                    <a:cubicBezTo>
                      <a:pt x="397173" y="353919"/>
                      <a:pt x="378761" y="379815"/>
                      <a:pt x="352635" y="390886"/>
                    </a:cubicBezTo>
                    <a:cubicBezTo>
                      <a:pt x="343927" y="394576"/>
                      <a:pt x="334361" y="396619"/>
                      <a:pt x="324335" y="396619"/>
                    </a:cubicBezTo>
                    <a:lnTo>
                      <a:pt x="72838" y="396619"/>
                    </a:lnTo>
                    <a:cubicBezTo>
                      <a:pt x="32608" y="396619"/>
                      <a:pt x="0" y="363931"/>
                      <a:pt x="0" y="323883"/>
                    </a:cubicBezTo>
                    <a:lnTo>
                      <a:pt x="0" y="72736"/>
                    </a:lnTo>
                    <a:cubicBezTo>
                      <a:pt x="0" y="62693"/>
                      <a:pt x="2038" y="53125"/>
                      <a:pt x="5724" y="44423"/>
                    </a:cubicBezTo>
                    <a:cubicBezTo>
                      <a:pt x="9409" y="35721"/>
                      <a:pt x="14743" y="27884"/>
                      <a:pt x="21333" y="21303"/>
                    </a:cubicBezTo>
                    <a:cubicBezTo>
                      <a:pt x="27923" y="14722"/>
                      <a:pt x="35771" y="9396"/>
                      <a:pt x="44485" y="5716"/>
                    </a:cubicBezTo>
                    <a:cubicBezTo>
                      <a:pt x="53200" y="2035"/>
                      <a:pt x="62781" y="0"/>
                      <a:pt x="72838" y="0"/>
                    </a:cubicBezTo>
                    <a:close/>
                    <a:moveTo>
                      <a:pt x="333456" y="32937"/>
                    </a:moveTo>
                    <a:cubicBezTo>
                      <a:pt x="324960" y="32937"/>
                      <a:pt x="317245" y="36399"/>
                      <a:pt x="311654" y="41998"/>
                    </a:cubicBezTo>
                    <a:cubicBezTo>
                      <a:pt x="306063" y="47597"/>
                      <a:pt x="302596" y="55332"/>
                      <a:pt x="302596" y="63878"/>
                    </a:cubicBezTo>
                    <a:cubicBezTo>
                      <a:pt x="302596" y="80846"/>
                      <a:pt x="316464" y="94694"/>
                      <a:pt x="333456" y="94694"/>
                    </a:cubicBezTo>
                    <a:cubicBezTo>
                      <a:pt x="342014" y="94694"/>
                      <a:pt x="349760" y="91232"/>
                      <a:pt x="355367" y="85649"/>
                    </a:cubicBezTo>
                    <a:cubicBezTo>
                      <a:pt x="360973" y="80066"/>
                      <a:pt x="364440" y="72362"/>
                      <a:pt x="364440" y="63878"/>
                    </a:cubicBezTo>
                    <a:cubicBezTo>
                      <a:pt x="364440" y="55332"/>
                      <a:pt x="360973" y="47597"/>
                      <a:pt x="355367" y="41998"/>
                    </a:cubicBezTo>
                    <a:cubicBezTo>
                      <a:pt x="349760" y="36399"/>
                      <a:pt x="342014" y="32937"/>
                      <a:pt x="333456" y="32937"/>
                    </a:cubicBezTo>
                    <a:close/>
                    <a:moveTo>
                      <a:pt x="198524" y="67746"/>
                    </a:moveTo>
                    <a:cubicBezTo>
                      <a:pt x="180502" y="67746"/>
                      <a:pt x="163323" y="71403"/>
                      <a:pt x="147693" y="78013"/>
                    </a:cubicBezTo>
                    <a:cubicBezTo>
                      <a:pt x="132062" y="84624"/>
                      <a:pt x="117980" y="94188"/>
                      <a:pt x="106149" y="106001"/>
                    </a:cubicBezTo>
                    <a:cubicBezTo>
                      <a:pt x="94320" y="117814"/>
                      <a:pt x="84743" y="131877"/>
                      <a:pt x="78123" y="147486"/>
                    </a:cubicBezTo>
                    <a:cubicBezTo>
                      <a:pt x="71503" y="163095"/>
                      <a:pt x="67841" y="180250"/>
                      <a:pt x="67841" y="198247"/>
                    </a:cubicBezTo>
                    <a:cubicBezTo>
                      <a:pt x="67841" y="216244"/>
                      <a:pt x="71503" y="233407"/>
                      <a:pt x="78123" y="249027"/>
                    </a:cubicBezTo>
                    <a:cubicBezTo>
                      <a:pt x="84743" y="264648"/>
                      <a:pt x="94320" y="278727"/>
                      <a:pt x="106149" y="290556"/>
                    </a:cubicBezTo>
                    <a:cubicBezTo>
                      <a:pt x="129809" y="314214"/>
                      <a:pt x="162480" y="328873"/>
                      <a:pt x="198524" y="328873"/>
                    </a:cubicBezTo>
                    <a:cubicBezTo>
                      <a:pt x="216546" y="328873"/>
                      <a:pt x="233733" y="325208"/>
                      <a:pt x="249375" y="318586"/>
                    </a:cubicBezTo>
                    <a:cubicBezTo>
                      <a:pt x="265018" y="311964"/>
                      <a:pt x="279116" y="302385"/>
                      <a:pt x="290961" y="290556"/>
                    </a:cubicBezTo>
                    <a:cubicBezTo>
                      <a:pt x="302807" y="278727"/>
                      <a:pt x="312400" y="264648"/>
                      <a:pt x="319031" y="249027"/>
                    </a:cubicBezTo>
                    <a:cubicBezTo>
                      <a:pt x="325663" y="233407"/>
                      <a:pt x="329333" y="216244"/>
                      <a:pt x="329333" y="198247"/>
                    </a:cubicBezTo>
                    <a:cubicBezTo>
                      <a:pt x="329333" y="180250"/>
                      <a:pt x="325663" y="163095"/>
                      <a:pt x="319031" y="147486"/>
                    </a:cubicBezTo>
                    <a:cubicBezTo>
                      <a:pt x="312400" y="131877"/>
                      <a:pt x="302807" y="117814"/>
                      <a:pt x="290961" y="106001"/>
                    </a:cubicBezTo>
                    <a:cubicBezTo>
                      <a:pt x="279116" y="94188"/>
                      <a:pt x="265018" y="84624"/>
                      <a:pt x="249375" y="78013"/>
                    </a:cubicBezTo>
                    <a:cubicBezTo>
                      <a:pt x="233733" y="71403"/>
                      <a:pt x="216546" y="67746"/>
                      <a:pt x="198524" y="67746"/>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nvGrpSpPr>
              <p:cNvPr id="7" name="组合 6">
                <a:extLst>
                  <a:ext uri="{FF2B5EF4-FFF2-40B4-BE49-F238E27FC236}">
                    <a16:creationId xmlns:a16="http://schemas.microsoft.com/office/drawing/2014/main" id="{C9E78502-0951-4504-B4E3-589538DD7122}"/>
                  </a:ext>
                </a:extLst>
              </p:cNvPr>
              <p:cNvGrpSpPr/>
              <p:nvPr/>
            </p:nvGrpSpPr>
            <p:grpSpPr>
              <a:xfrm>
                <a:off x="1849293" y="152400"/>
                <a:ext cx="900114" cy="900114"/>
                <a:chOff x="1849293" y="152400"/>
                <a:chExt cx="900114" cy="900114"/>
              </a:xfrm>
              <a:grpFill/>
            </p:grpSpPr>
            <p:sp>
              <p:nvSpPr>
                <p:cNvPr id="60" name="任意多边形: 形状 59">
                  <a:extLst>
                    <a:ext uri="{FF2B5EF4-FFF2-40B4-BE49-F238E27FC236}">
                      <a16:creationId xmlns:a16="http://schemas.microsoft.com/office/drawing/2014/main" id="{D8A6084A-BD8D-4153-989B-2B671B806546}"/>
                    </a:ext>
                  </a:extLst>
                </p:cNvPr>
                <p:cNvSpPr/>
                <p:nvPr/>
              </p:nvSpPr>
              <p:spPr>
                <a:xfrm>
                  <a:off x="1849293" y="152400"/>
                  <a:ext cx="900114" cy="900114"/>
                </a:xfrm>
                <a:custGeom>
                  <a:avLst/>
                  <a:gdLst>
                    <a:gd name="connsiteX0" fmla="*/ 324370 w 900114"/>
                    <a:gd name="connsiteY0" fmla="*/ 193599 h 900114"/>
                    <a:gd name="connsiteX1" fmla="*/ 196310 w 900114"/>
                    <a:gd name="connsiteY1" fmla="*/ 321480 h 900114"/>
                    <a:gd name="connsiteX2" fmla="*/ 196310 w 900114"/>
                    <a:gd name="connsiteY2" fmla="*/ 572627 h 900114"/>
                    <a:gd name="connsiteX3" fmla="*/ 324370 w 900114"/>
                    <a:gd name="connsiteY3" fmla="*/ 700508 h 900114"/>
                    <a:gd name="connsiteX4" fmla="*/ 575867 w 900114"/>
                    <a:gd name="connsiteY4" fmla="*/ 700508 h 900114"/>
                    <a:gd name="connsiteX5" fmla="*/ 703927 w 900114"/>
                    <a:gd name="connsiteY5" fmla="*/ 572627 h 900114"/>
                    <a:gd name="connsiteX6" fmla="*/ 703927 w 900114"/>
                    <a:gd name="connsiteY6" fmla="*/ 321480 h 900114"/>
                    <a:gd name="connsiteX7" fmla="*/ 575867 w 900114"/>
                    <a:gd name="connsiteY7" fmla="*/ 193599 h 900114"/>
                    <a:gd name="connsiteX8" fmla="*/ 450057 w 900114"/>
                    <a:gd name="connsiteY8" fmla="*/ 0 h 900114"/>
                    <a:gd name="connsiteX9" fmla="*/ 625240 w 900114"/>
                    <a:gd name="connsiteY9" fmla="*/ 35368 h 900114"/>
                    <a:gd name="connsiteX10" fmla="*/ 685291 w 900114"/>
                    <a:gd name="connsiteY10" fmla="*/ 67963 h 900114"/>
                    <a:gd name="connsiteX11" fmla="*/ 701688 w 900114"/>
                    <a:gd name="connsiteY11" fmla="*/ 76863 h 900114"/>
                    <a:gd name="connsiteX12" fmla="*/ 823251 w 900114"/>
                    <a:gd name="connsiteY12" fmla="*/ 198426 h 900114"/>
                    <a:gd name="connsiteX13" fmla="*/ 829613 w 900114"/>
                    <a:gd name="connsiteY13" fmla="*/ 210147 h 900114"/>
                    <a:gd name="connsiteX14" fmla="*/ 829613 w 900114"/>
                    <a:gd name="connsiteY14" fmla="*/ 210147 h 900114"/>
                    <a:gd name="connsiteX15" fmla="*/ 864746 w 900114"/>
                    <a:gd name="connsiteY15" fmla="*/ 274874 h 900114"/>
                    <a:gd name="connsiteX16" fmla="*/ 900114 w 900114"/>
                    <a:gd name="connsiteY16" fmla="*/ 450057 h 900114"/>
                    <a:gd name="connsiteX17" fmla="*/ 864746 w 900114"/>
                    <a:gd name="connsiteY17" fmla="*/ 625240 h 900114"/>
                    <a:gd name="connsiteX18" fmla="*/ 829613 w 900114"/>
                    <a:gd name="connsiteY18" fmla="*/ 689967 h 900114"/>
                    <a:gd name="connsiteX19" fmla="*/ 823251 w 900114"/>
                    <a:gd name="connsiteY19" fmla="*/ 701688 h 900114"/>
                    <a:gd name="connsiteX20" fmla="*/ 701688 w 900114"/>
                    <a:gd name="connsiteY20" fmla="*/ 823251 h 900114"/>
                    <a:gd name="connsiteX21" fmla="*/ 696589 w 900114"/>
                    <a:gd name="connsiteY21" fmla="*/ 826019 h 900114"/>
                    <a:gd name="connsiteX22" fmla="*/ 625240 w 900114"/>
                    <a:gd name="connsiteY22" fmla="*/ 864746 h 900114"/>
                    <a:gd name="connsiteX23" fmla="*/ 450057 w 900114"/>
                    <a:gd name="connsiteY23" fmla="*/ 900114 h 900114"/>
                    <a:gd name="connsiteX24" fmla="*/ 274874 w 900114"/>
                    <a:gd name="connsiteY24" fmla="*/ 864746 h 900114"/>
                    <a:gd name="connsiteX25" fmla="*/ 203526 w 900114"/>
                    <a:gd name="connsiteY25" fmla="*/ 826019 h 900114"/>
                    <a:gd name="connsiteX26" fmla="*/ 198426 w 900114"/>
                    <a:gd name="connsiteY26" fmla="*/ 823251 h 900114"/>
                    <a:gd name="connsiteX27" fmla="*/ 76863 w 900114"/>
                    <a:gd name="connsiteY27" fmla="*/ 701688 h 900114"/>
                    <a:gd name="connsiteX28" fmla="*/ 70499 w 900114"/>
                    <a:gd name="connsiteY28" fmla="*/ 689963 h 900114"/>
                    <a:gd name="connsiteX29" fmla="*/ 35368 w 900114"/>
                    <a:gd name="connsiteY29" fmla="*/ 625240 h 900114"/>
                    <a:gd name="connsiteX30" fmla="*/ 0 w 900114"/>
                    <a:gd name="connsiteY30" fmla="*/ 450057 h 900114"/>
                    <a:gd name="connsiteX31" fmla="*/ 35368 w 900114"/>
                    <a:gd name="connsiteY31" fmla="*/ 274874 h 900114"/>
                    <a:gd name="connsiteX32" fmla="*/ 70499 w 900114"/>
                    <a:gd name="connsiteY32" fmla="*/ 210151 h 900114"/>
                    <a:gd name="connsiteX33" fmla="*/ 76863 w 900114"/>
                    <a:gd name="connsiteY33" fmla="*/ 198426 h 900114"/>
                    <a:gd name="connsiteX34" fmla="*/ 198426 w 900114"/>
                    <a:gd name="connsiteY34" fmla="*/ 76863 h 900114"/>
                    <a:gd name="connsiteX35" fmla="*/ 214823 w 900114"/>
                    <a:gd name="connsiteY35" fmla="*/ 67963 h 900114"/>
                    <a:gd name="connsiteX36" fmla="*/ 274874 w 900114"/>
                    <a:gd name="connsiteY36" fmla="*/ 35368 h 900114"/>
                    <a:gd name="connsiteX37" fmla="*/ 450057 w 900114"/>
                    <a:gd name="connsiteY37" fmla="*/ 0 h 90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00114" h="900114">
                      <a:moveTo>
                        <a:pt x="324370" y="193599"/>
                      </a:moveTo>
                      <a:cubicBezTo>
                        <a:pt x="253656" y="193599"/>
                        <a:pt x="196310" y="250865"/>
                        <a:pt x="196310" y="321480"/>
                      </a:cubicBezTo>
                      <a:lnTo>
                        <a:pt x="196310" y="572627"/>
                      </a:lnTo>
                      <a:cubicBezTo>
                        <a:pt x="196310" y="643117"/>
                        <a:pt x="253656" y="700508"/>
                        <a:pt x="324370" y="700508"/>
                      </a:cubicBezTo>
                      <a:lnTo>
                        <a:pt x="575867" y="700508"/>
                      </a:lnTo>
                      <a:cubicBezTo>
                        <a:pt x="646456" y="700508"/>
                        <a:pt x="703927" y="643117"/>
                        <a:pt x="703927" y="572627"/>
                      </a:cubicBezTo>
                      <a:lnTo>
                        <a:pt x="703927" y="321480"/>
                      </a:lnTo>
                      <a:cubicBezTo>
                        <a:pt x="703927" y="250865"/>
                        <a:pt x="646456" y="193599"/>
                        <a:pt x="575867" y="193599"/>
                      </a:cubicBezTo>
                      <a:close/>
                      <a:moveTo>
                        <a:pt x="450057" y="0"/>
                      </a:moveTo>
                      <a:cubicBezTo>
                        <a:pt x="512197" y="0"/>
                        <a:pt x="571396" y="12594"/>
                        <a:pt x="625240" y="35368"/>
                      </a:cubicBezTo>
                      <a:lnTo>
                        <a:pt x="685291" y="67963"/>
                      </a:lnTo>
                      <a:lnTo>
                        <a:pt x="701688" y="76863"/>
                      </a:lnTo>
                      <a:cubicBezTo>
                        <a:pt x="749575" y="109214"/>
                        <a:pt x="790900" y="150539"/>
                        <a:pt x="823251" y="198426"/>
                      </a:cubicBezTo>
                      <a:lnTo>
                        <a:pt x="829613" y="210147"/>
                      </a:lnTo>
                      <a:lnTo>
                        <a:pt x="829613" y="210147"/>
                      </a:lnTo>
                      <a:lnTo>
                        <a:pt x="864746" y="274874"/>
                      </a:lnTo>
                      <a:cubicBezTo>
                        <a:pt x="887521" y="328718"/>
                        <a:pt x="900114" y="387917"/>
                        <a:pt x="900114" y="450057"/>
                      </a:cubicBezTo>
                      <a:cubicBezTo>
                        <a:pt x="900114" y="512197"/>
                        <a:pt x="887521" y="571396"/>
                        <a:pt x="864746" y="625240"/>
                      </a:cubicBezTo>
                      <a:lnTo>
                        <a:pt x="829613" y="689967"/>
                      </a:lnTo>
                      <a:lnTo>
                        <a:pt x="823251" y="701688"/>
                      </a:lnTo>
                      <a:cubicBezTo>
                        <a:pt x="790900" y="749575"/>
                        <a:pt x="749575" y="790900"/>
                        <a:pt x="701688" y="823251"/>
                      </a:cubicBezTo>
                      <a:lnTo>
                        <a:pt x="696589" y="826019"/>
                      </a:lnTo>
                      <a:lnTo>
                        <a:pt x="625240" y="864746"/>
                      </a:lnTo>
                      <a:cubicBezTo>
                        <a:pt x="571396" y="887520"/>
                        <a:pt x="512197" y="900114"/>
                        <a:pt x="450057" y="900114"/>
                      </a:cubicBezTo>
                      <a:cubicBezTo>
                        <a:pt x="387917" y="900114"/>
                        <a:pt x="328719" y="887520"/>
                        <a:pt x="274874" y="864746"/>
                      </a:cubicBezTo>
                      <a:lnTo>
                        <a:pt x="203526" y="826019"/>
                      </a:lnTo>
                      <a:lnTo>
                        <a:pt x="198426" y="823251"/>
                      </a:lnTo>
                      <a:cubicBezTo>
                        <a:pt x="150539" y="790900"/>
                        <a:pt x="109214" y="749575"/>
                        <a:pt x="76863" y="701688"/>
                      </a:cubicBezTo>
                      <a:lnTo>
                        <a:pt x="70499" y="689963"/>
                      </a:lnTo>
                      <a:lnTo>
                        <a:pt x="35368" y="625240"/>
                      </a:lnTo>
                      <a:cubicBezTo>
                        <a:pt x="12594" y="571396"/>
                        <a:pt x="0" y="512197"/>
                        <a:pt x="0" y="450057"/>
                      </a:cubicBezTo>
                      <a:cubicBezTo>
                        <a:pt x="0" y="387917"/>
                        <a:pt x="12594" y="328718"/>
                        <a:pt x="35368" y="274874"/>
                      </a:cubicBezTo>
                      <a:lnTo>
                        <a:pt x="70499" y="210151"/>
                      </a:lnTo>
                      <a:lnTo>
                        <a:pt x="76863" y="198426"/>
                      </a:lnTo>
                      <a:cubicBezTo>
                        <a:pt x="109214" y="150539"/>
                        <a:pt x="150539" y="109214"/>
                        <a:pt x="198426" y="76863"/>
                      </a:cubicBezTo>
                      <a:lnTo>
                        <a:pt x="214823" y="67963"/>
                      </a:lnTo>
                      <a:lnTo>
                        <a:pt x="274874" y="35368"/>
                      </a:lnTo>
                      <a:cubicBezTo>
                        <a:pt x="328719" y="12594"/>
                        <a:pt x="387917" y="0"/>
                        <a:pt x="450057" y="0"/>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任意多边形: 形状 56">
                  <a:extLst>
                    <a:ext uri="{FF2B5EF4-FFF2-40B4-BE49-F238E27FC236}">
                      <a16:creationId xmlns:a16="http://schemas.microsoft.com/office/drawing/2014/main" id="{C8D8E76C-55BA-4867-88B5-603A5886A1AB}"/>
                    </a:ext>
                  </a:extLst>
                </p:cNvPr>
                <p:cNvSpPr/>
                <p:nvPr/>
              </p:nvSpPr>
              <p:spPr>
                <a:xfrm>
                  <a:off x="2223888" y="524035"/>
                  <a:ext cx="150923" cy="150837"/>
                </a:xfrm>
                <a:custGeom>
                  <a:avLst/>
                  <a:gdLst>
                    <a:gd name="connsiteX0" fmla="*/ 75461 w 150923"/>
                    <a:gd name="connsiteY0" fmla="*/ 0 h 150837"/>
                    <a:gd name="connsiteX1" fmla="*/ 104804 w 150923"/>
                    <a:gd name="connsiteY1" fmla="*/ 5932 h 150837"/>
                    <a:gd name="connsiteX2" fmla="*/ 128794 w 150923"/>
                    <a:gd name="connsiteY2" fmla="*/ 22098 h 150837"/>
                    <a:gd name="connsiteX3" fmla="*/ 150923 w 150923"/>
                    <a:gd name="connsiteY3" fmla="*/ 75356 h 150837"/>
                    <a:gd name="connsiteX4" fmla="*/ 144983 w 150923"/>
                    <a:gd name="connsiteY4" fmla="*/ 104677 h 150837"/>
                    <a:gd name="connsiteX5" fmla="*/ 128794 w 150923"/>
                    <a:gd name="connsiteY5" fmla="*/ 128676 h 150837"/>
                    <a:gd name="connsiteX6" fmla="*/ 104804 w 150923"/>
                    <a:gd name="connsiteY6" fmla="*/ 144885 h 150837"/>
                    <a:gd name="connsiteX7" fmla="*/ 75461 w 150923"/>
                    <a:gd name="connsiteY7" fmla="*/ 150837 h 150837"/>
                    <a:gd name="connsiteX8" fmla="*/ 46119 w 150923"/>
                    <a:gd name="connsiteY8" fmla="*/ 144885 h 150837"/>
                    <a:gd name="connsiteX9" fmla="*/ 22129 w 150923"/>
                    <a:gd name="connsiteY9" fmla="*/ 128676 h 150837"/>
                    <a:gd name="connsiteX10" fmla="*/ 5940 w 150923"/>
                    <a:gd name="connsiteY10" fmla="*/ 104677 h 150837"/>
                    <a:gd name="connsiteX11" fmla="*/ 0 w 150923"/>
                    <a:gd name="connsiteY11" fmla="*/ 75356 h 150837"/>
                    <a:gd name="connsiteX12" fmla="*/ 5940 w 150923"/>
                    <a:gd name="connsiteY12" fmla="*/ 46054 h 150837"/>
                    <a:gd name="connsiteX13" fmla="*/ 22129 w 150923"/>
                    <a:gd name="connsiteY13" fmla="*/ 22098 h 150837"/>
                    <a:gd name="connsiteX14" fmla="*/ 46119 w 150923"/>
                    <a:gd name="connsiteY14" fmla="*/ 5932 h 150837"/>
                    <a:gd name="connsiteX15" fmla="*/ 75461 w 150923"/>
                    <a:gd name="connsiteY15" fmla="*/ 0 h 15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923" h="150837">
                      <a:moveTo>
                        <a:pt x="75461" y="0"/>
                      </a:moveTo>
                      <a:cubicBezTo>
                        <a:pt x="85862" y="0"/>
                        <a:pt x="95779" y="2113"/>
                        <a:pt x="104804" y="5932"/>
                      </a:cubicBezTo>
                      <a:cubicBezTo>
                        <a:pt x="113829" y="9751"/>
                        <a:pt x="121961" y="15275"/>
                        <a:pt x="128794" y="22098"/>
                      </a:cubicBezTo>
                      <a:cubicBezTo>
                        <a:pt x="142459" y="35744"/>
                        <a:pt x="150923" y="54583"/>
                        <a:pt x="150923" y="75356"/>
                      </a:cubicBezTo>
                      <a:cubicBezTo>
                        <a:pt x="150923" y="85743"/>
                        <a:pt x="148807" y="95653"/>
                        <a:pt x="144983" y="104677"/>
                      </a:cubicBezTo>
                      <a:cubicBezTo>
                        <a:pt x="141159" y="113701"/>
                        <a:pt x="135626" y="121838"/>
                        <a:pt x="128794" y="128676"/>
                      </a:cubicBezTo>
                      <a:cubicBezTo>
                        <a:pt x="121961" y="135515"/>
                        <a:pt x="113829" y="141055"/>
                        <a:pt x="104804" y="144885"/>
                      </a:cubicBezTo>
                      <a:cubicBezTo>
                        <a:pt x="95779" y="148716"/>
                        <a:pt x="85862" y="150837"/>
                        <a:pt x="75461" y="150837"/>
                      </a:cubicBezTo>
                      <a:cubicBezTo>
                        <a:pt x="65060" y="150837"/>
                        <a:pt x="55143" y="148716"/>
                        <a:pt x="46119" y="144885"/>
                      </a:cubicBezTo>
                      <a:cubicBezTo>
                        <a:pt x="37094" y="141055"/>
                        <a:pt x="28962" y="135515"/>
                        <a:pt x="22129" y="128676"/>
                      </a:cubicBezTo>
                      <a:cubicBezTo>
                        <a:pt x="15297" y="121838"/>
                        <a:pt x="9765" y="113701"/>
                        <a:pt x="5940" y="104677"/>
                      </a:cubicBezTo>
                      <a:cubicBezTo>
                        <a:pt x="2116" y="95653"/>
                        <a:pt x="0" y="85743"/>
                        <a:pt x="0" y="75356"/>
                      </a:cubicBezTo>
                      <a:cubicBezTo>
                        <a:pt x="0" y="64970"/>
                        <a:pt x="2116" y="55067"/>
                        <a:pt x="5940" y="46054"/>
                      </a:cubicBezTo>
                      <a:cubicBezTo>
                        <a:pt x="9765" y="37042"/>
                        <a:pt x="15297" y="28921"/>
                        <a:pt x="22129" y="22098"/>
                      </a:cubicBezTo>
                      <a:cubicBezTo>
                        <a:pt x="28962" y="15275"/>
                        <a:pt x="37094" y="9751"/>
                        <a:pt x="46119" y="5932"/>
                      </a:cubicBezTo>
                      <a:cubicBezTo>
                        <a:pt x="55143" y="2113"/>
                        <a:pt x="65060" y="0"/>
                        <a:pt x="75461" y="0"/>
                      </a:cubicBezTo>
                      <a:close/>
                    </a:path>
                  </a:pathLst>
                </a:cu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grpSp>
        <p:sp>
          <p:nvSpPr>
            <p:cNvPr id="32" name="文本框 31">
              <a:extLst>
                <a:ext uri="{FF2B5EF4-FFF2-40B4-BE49-F238E27FC236}">
                  <a16:creationId xmlns:a16="http://schemas.microsoft.com/office/drawing/2014/main" id="{B472A1E7-93DB-4FE0-ACCA-B2339589CA6D}"/>
                </a:ext>
              </a:extLst>
            </p:cNvPr>
            <p:cNvSpPr txBox="1"/>
            <p:nvPr/>
          </p:nvSpPr>
          <p:spPr>
            <a:xfrm>
              <a:off x="1585595" y="3438212"/>
              <a:ext cx="4854742" cy="525657"/>
            </a:xfrm>
            <a:prstGeom prst="rect">
              <a:avLst/>
            </a:prstGeom>
            <a:noFill/>
          </p:spPr>
          <p:txBody>
            <a:bodyPr wrap="square" rtlCol="0">
              <a:spAutoFit/>
            </a:bodyPr>
            <a:lstStyle/>
            <a:p>
              <a:pPr>
                <a:lnSpc>
                  <a:spcPct val="130000"/>
                </a:lnSpc>
                <a:spcBef>
                  <a:spcPct val="0"/>
                </a:spcBef>
                <a:buNone/>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数据库</a:t>
              </a:r>
            </a:p>
          </p:txBody>
        </p:sp>
        <p:sp>
          <p:nvSpPr>
            <p:cNvPr id="66" name="TextBox 46">
              <a:extLst>
                <a:ext uri="{FF2B5EF4-FFF2-40B4-BE49-F238E27FC236}">
                  <a16:creationId xmlns:a16="http://schemas.microsoft.com/office/drawing/2014/main" id="{23AA4F45-2C50-43E1-B5E5-EF267BC82403}"/>
                </a:ext>
              </a:extLst>
            </p:cNvPr>
            <p:cNvSpPr txBox="1">
              <a:spLocks noChangeArrowheads="1"/>
            </p:cNvSpPr>
            <p:nvPr/>
          </p:nvSpPr>
          <p:spPr bwMode="auto">
            <a:xfrm>
              <a:off x="1603627" y="3944819"/>
              <a:ext cx="4495165" cy="65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以</a:t>
              </a:r>
              <a:r>
                <a:rPr lang="en-US" altLang="zh-CN" sz="1600" dirty="0" err="1">
                  <a:solidFill>
                    <a:schemeClr val="tx1">
                      <a:lumMod val="75000"/>
                      <a:lumOff val="25000"/>
                    </a:schemeClr>
                  </a:solidFill>
                  <a:latin typeface="Calibri Light" panose="020F0302020204030204" pitchFamily="34" charset="0"/>
                  <a:cs typeface="Calibri Light" panose="020F0302020204030204" pitchFamily="34" charset="0"/>
                </a:rPr>
                <a:t>MongDB</a:t>
              </a: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非关系型数据库作为数据库，对各种数据对象进行存储。</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17" name="组合 16">
            <a:extLst>
              <a:ext uri="{FF2B5EF4-FFF2-40B4-BE49-F238E27FC236}">
                <a16:creationId xmlns:a16="http://schemas.microsoft.com/office/drawing/2014/main" id="{88D16391-E56D-4784-A87D-CEDD6AF38C66}"/>
              </a:ext>
            </a:extLst>
          </p:cNvPr>
          <p:cNvGrpSpPr/>
          <p:nvPr/>
        </p:nvGrpSpPr>
        <p:grpSpPr>
          <a:xfrm>
            <a:off x="5283583" y="897157"/>
            <a:ext cx="10368628" cy="6264436"/>
            <a:chOff x="4678680" y="897157"/>
            <a:chExt cx="10368628" cy="6264436"/>
          </a:xfrm>
        </p:grpSpPr>
        <p:pic>
          <p:nvPicPr>
            <p:cNvPr id="2" name="Picture 6">
              <a:extLst>
                <a:ext uri="{FF2B5EF4-FFF2-40B4-BE49-F238E27FC236}">
                  <a16:creationId xmlns:a16="http://schemas.microsoft.com/office/drawing/2014/main" id="{A577CF0F-91A3-419D-86A3-BF4008149A0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78680" y="897157"/>
              <a:ext cx="10368628" cy="6264436"/>
            </a:xfrm>
            <a:prstGeom prst="rect">
              <a:avLst/>
            </a:prstGeom>
          </p:spPr>
        </p:pic>
        <p:grpSp>
          <p:nvGrpSpPr>
            <p:cNvPr id="16" name="组合 15">
              <a:extLst>
                <a:ext uri="{FF2B5EF4-FFF2-40B4-BE49-F238E27FC236}">
                  <a16:creationId xmlns:a16="http://schemas.microsoft.com/office/drawing/2014/main" id="{CD535577-E20E-41AF-9A46-D91E98CD0184}"/>
                </a:ext>
              </a:extLst>
            </p:cNvPr>
            <p:cNvGrpSpPr/>
            <p:nvPr/>
          </p:nvGrpSpPr>
          <p:grpSpPr>
            <a:xfrm>
              <a:off x="6410769" y="1189702"/>
              <a:ext cx="7014945" cy="4411679"/>
              <a:chOff x="6410769" y="1189702"/>
              <a:chExt cx="7014945" cy="4411679"/>
            </a:xfrm>
          </p:grpSpPr>
          <p:sp>
            <p:nvSpPr>
              <p:cNvPr id="38" name="矩形 37">
                <a:extLst>
                  <a:ext uri="{FF2B5EF4-FFF2-40B4-BE49-F238E27FC236}">
                    <a16:creationId xmlns:a16="http://schemas.microsoft.com/office/drawing/2014/main" id="{39B49B42-0157-41B3-9F64-3C0BA62FCAE8}"/>
                  </a:ext>
                </a:extLst>
              </p:cNvPr>
              <p:cNvSpPr/>
              <p:nvPr/>
            </p:nvSpPr>
            <p:spPr>
              <a:xfrm>
                <a:off x="6410769" y="1189702"/>
                <a:ext cx="7014945" cy="4411679"/>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9" name="图表 38">
                <a:extLst>
                  <a:ext uri="{FF2B5EF4-FFF2-40B4-BE49-F238E27FC236}">
                    <a16:creationId xmlns:a16="http://schemas.microsoft.com/office/drawing/2014/main" id="{56DF4F7D-2237-4FC9-95CB-035AA0E41A6E}"/>
                  </a:ext>
                </a:extLst>
              </p:cNvPr>
              <p:cNvGraphicFramePr/>
              <p:nvPr>
                <p:extLst>
                  <p:ext uri="{D42A27DB-BD31-4B8C-83A1-F6EECF244321}">
                    <p14:modId xmlns:p14="http://schemas.microsoft.com/office/powerpoint/2010/main" val="1938564882"/>
                  </p:ext>
                </p:extLst>
              </p:nvPr>
            </p:nvGraphicFramePr>
            <p:xfrm>
              <a:off x="6559806" y="1545180"/>
              <a:ext cx="5097749" cy="3852190"/>
            </p:xfrm>
            <a:graphic>
              <a:graphicData uri="http://schemas.openxmlformats.org/drawingml/2006/chart">
                <c:chart xmlns:c="http://schemas.openxmlformats.org/drawingml/2006/chart" xmlns:r="http://schemas.openxmlformats.org/officeDocument/2006/relationships" r:id="rId4"/>
              </a:graphicData>
            </a:graphic>
          </p:graphicFrame>
        </p:grpSp>
      </p:grpSp>
    </p:spTree>
    <p:extLst>
      <p:ext uri="{BB962C8B-B14F-4D97-AF65-F5344CB8AC3E}">
        <p14:creationId xmlns:p14="http://schemas.microsoft.com/office/powerpoint/2010/main" val="34111683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33333"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000" fill="hold"/>
                                        <p:tgtEl>
                                          <p:spTgt spid="17"/>
                                        </p:tgtEl>
                                        <p:attrNameLst>
                                          <p:attrName>ppt_x</p:attrName>
                                        </p:attrNameLst>
                                      </p:cBhvr>
                                      <p:tavLst>
                                        <p:tav tm="0">
                                          <p:val>
                                            <p:strVal val="1+#ppt_w/2"/>
                                          </p:val>
                                        </p:tav>
                                        <p:tav tm="100000">
                                          <p:val>
                                            <p:strVal val="#ppt_x"/>
                                          </p:val>
                                        </p:tav>
                                      </p:tavLst>
                                    </p:anim>
                                    <p:anim calcmode="lin" valueType="num">
                                      <p:cBhvr additive="base">
                                        <p:cTn id="8" dur="2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33333"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1+#ppt_w/2"/>
                                          </p:val>
                                        </p:tav>
                                        <p:tav tm="100000">
                                          <p:val>
                                            <p:strVal val="#ppt_x"/>
                                          </p:val>
                                        </p:tav>
                                      </p:tavLst>
                                    </p:anim>
                                    <p:anim calcmode="lin" valueType="num">
                                      <p:cBhvr additive="base">
                                        <p:cTn id="12" dur="1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decel="33333"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1500" fill="hold"/>
                                        <p:tgtEl>
                                          <p:spTgt spid="88"/>
                                        </p:tgtEl>
                                        <p:attrNameLst>
                                          <p:attrName>ppt_x</p:attrName>
                                        </p:attrNameLst>
                                      </p:cBhvr>
                                      <p:tavLst>
                                        <p:tav tm="0">
                                          <p:val>
                                            <p:strVal val="1+#ppt_w/2"/>
                                          </p:val>
                                        </p:tav>
                                        <p:tav tm="100000">
                                          <p:val>
                                            <p:strVal val="#ppt_x"/>
                                          </p:val>
                                        </p:tav>
                                      </p:tavLst>
                                    </p:anim>
                                    <p:anim calcmode="lin" valueType="num">
                                      <p:cBhvr additive="base">
                                        <p:cTn id="16" dur="1500" fill="hold"/>
                                        <p:tgtEl>
                                          <p:spTgt spid="88"/>
                                        </p:tgtEl>
                                        <p:attrNameLst>
                                          <p:attrName>ppt_y</p:attrName>
                                        </p:attrNameLst>
                                      </p:cBhvr>
                                      <p:tavLst>
                                        <p:tav tm="0">
                                          <p:val>
                                            <p:strVal val="#ppt_y"/>
                                          </p:val>
                                        </p:tav>
                                        <p:tav tm="100000">
                                          <p:val>
                                            <p:strVal val="#ppt_y"/>
                                          </p:val>
                                        </p:tav>
                                      </p:tavLst>
                                    </p:anim>
                                  </p:childTnLst>
                                </p:cTn>
                              </p:par>
                              <p:par>
                                <p:cTn id="17" presetID="2" presetClass="entr" presetSubtype="2" decel="33333" fill="hold" nodeType="withEffect">
                                  <p:stCondLst>
                                    <p:cond delay="50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1500" fill="hold"/>
                                        <p:tgtEl>
                                          <p:spTgt spid="89"/>
                                        </p:tgtEl>
                                        <p:attrNameLst>
                                          <p:attrName>ppt_x</p:attrName>
                                        </p:attrNameLst>
                                      </p:cBhvr>
                                      <p:tavLst>
                                        <p:tav tm="0">
                                          <p:val>
                                            <p:strVal val="1+#ppt_w/2"/>
                                          </p:val>
                                        </p:tav>
                                        <p:tav tm="100000">
                                          <p:val>
                                            <p:strVal val="#ppt_x"/>
                                          </p:val>
                                        </p:tav>
                                      </p:tavLst>
                                    </p:anim>
                                    <p:anim calcmode="lin" valueType="num">
                                      <p:cBhvr additive="base">
                                        <p:cTn id="20" dur="1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573986"/>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96291" y="1234113"/>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2573986"/>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981D93C5-FC0C-4B37-B857-8E370DF5BAA8}"/>
              </a:ext>
            </a:extLst>
          </p:cNvPr>
          <p:cNvGrpSpPr/>
          <p:nvPr/>
        </p:nvGrpSpPr>
        <p:grpSpPr>
          <a:xfrm>
            <a:off x="6095166" y="3429000"/>
            <a:ext cx="3060701" cy="1628775"/>
            <a:chOff x="8427" y="3176614"/>
            <a:chExt cx="3060701" cy="1628775"/>
          </a:xfrm>
        </p:grpSpPr>
        <p:sp>
          <p:nvSpPr>
            <p:cNvPr id="25" name="矩形 24">
              <a:extLst>
                <a:ext uri="{FF2B5EF4-FFF2-40B4-BE49-F238E27FC236}">
                  <a16:creationId xmlns:a16="http://schemas.microsoft.com/office/drawing/2014/main" id="{9B9FC404-939A-48F3-A1BF-AABC39781320}"/>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a:extLst>
                <a:ext uri="{FF2B5EF4-FFF2-40B4-BE49-F238E27FC236}">
                  <a16:creationId xmlns:a16="http://schemas.microsoft.com/office/drawing/2014/main" id="{8332A812-94E0-4EF4-9AAA-8A0340ADF0F6}"/>
                </a:ext>
              </a:extLst>
            </p:cNvPr>
            <p:cNvGrpSpPr/>
            <p:nvPr/>
          </p:nvGrpSpPr>
          <p:grpSpPr>
            <a:xfrm>
              <a:off x="817642" y="4183578"/>
              <a:ext cx="1314450" cy="371234"/>
              <a:chOff x="862091" y="4144668"/>
              <a:chExt cx="1314450" cy="371234"/>
            </a:xfrm>
          </p:grpSpPr>
          <p:sp>
            <p:nvSpPr>
              <p:cNvPr id="31" name="文本框 30">
                <a:extLst>
                  <a:ext uri="{FF2B5EF4-FFF2-40B4-BE49-F238E27FC236}">
                    <a16:creationId xmlns:a16="http://schemas.microsoft.com/office/drawing/2014/main" id="{7418CCAB-0BC1-4D73-984B-53E0A9A65E86}"/>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32" name="矩形 31">
                <a:extLst>
                  <a:ext uri="{FF2B5EF4-FFF2-40B4-BE49-F238E27FC236}">
                    <a16:creationId xmlns:a16="http://schemas.microsoft.com/office/drawing/2014/main" id="{27ECA327-DD3B-43A7-B986-FB88DCF5283F}"/>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95D4526B-023B-49EA-AA6E-5BCF71FEB555}"/>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项目展示</a:t>
              </a:r>
            </a:p>
          </p:txBody>
        </p:sp>
      </p:grpSp>
    </p:spTree>
    <p:extLst>
      <p:ext uri="{BB962C8B-B14F-4D97-AF65-F5344CB8AC3E}">
        <p14:creationId xmlns:p14="http://schemas.microsoft.com/office/powerpoint/2010/main" val="18747856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6000" fill="hold" nodeType="withEffect">
                                  <p:stCondLst>
                                    <p:cond delay="0"/>
                                  </p:stCondLst>
                                  <p:childTnLst>
                                    <p:animMotion origin="layout" path="M -2.08333E-6 1.11022E-16 L 0.25 1.11022E-16 " pathEditMode="relative" rAng="0" ptsTypes="AA">
                                      <p:cBhvr>
                                        <p:cTn id="6" dur="1250" fill="hold"/>
                                        <p:tgtEl>
                                          <p:spTgt spid="2"/>
                                        </p:tgtEl>
                                        <p:attrNameLst>
                                          <p:attrName>ppt_x</p:attrName>
                                          <p:attrName>ppt_y</p:attrName>
                                        </p:attrNameLst>
                                      </p:cBhvr>
                                      <p:rCtr x="12500" y="0"/>
                                    </p:animMotion>
                                  </p:childTnLst>
                                </p:cTn>
                              </p:par>
                              <p:par>
                                <p:cTn id="7" presetID="42" presetClass="path" presetSubtype="0" decel="12000" fill="hold" nodeType="withEffect">
                                  <p:stCondLst>
                                    <p:cond delay="0"/>
                                  </p:stCondLst>
                                  <p:childTnLst>
                                    <p:animMotion origin="layout" path="M 8.33333E-7 -4.07407E-6 L 8.33333E-7 -0.19861 " pathEditMode="relative" rAng="0" ptsTypes="AA">
                                      <p:cBhvr>
                                        <p:cTn id="8" dur="1250" fill="hold"/>
                                        <p:tgtEl>
                                          <p:spTgt spid="58"/>
                                        </p:tgtEl>
                                        <p:attrNameLst>
                                          <p:attrName>ppt_x</p:attrName>
                                          <p:attrName>ppt_y</p:attrName>
                                        </p:attrNameLst>
                                      </p:cBhvr>
                                      <p:rCtr x="0" y="-9931"/>
                                    </p:animMotion>
                                  </p:childTnLst>
                                </p:cTn>
                              </p:par>
                              <p:par>
                                <p:cTn id="9" presetID="42" presetClass="path" presetSubtype="0" decel="12000" fill="hold" nodeType="withEffect">
                                  <p:stCondLst>
                                    <p:cond delay="0"/>
                                  </p:stCondLst>
                                  <p:childTnLst>
                                    <p:animMotion origin="layout" path="M 6.25E-7 -4.81481E-6 L 6.25E-7 0.19769 " pathEditMode="relative" rAng="0" ptsTypes="AA">
                                      <p:cBhvr>
                                        <p:cTn id="10" dur="1250" fill="hold"/>
                                        <p:tgtEl>
                                          <p:spTgt spid="57"/>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户外, 天空, 自然, 树&#10;&#10;已生成极高可信度的说明">
            <a:extLst>
              <a:ext uri="{FF2B5EF4-FFF2-40B4-BE49-F238E27FC236}">
                <a16:creationId xmlns:a16="http://schemas.microsoft.com/office/drawing/2014/main" id="{1EE91B9D-6397-4DD2-AA32-60A4F55BFC0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3035300" y="0"/>
            <a:ext cx="3060700" cy="6858000"/>
          </a:xfrm>
          <a:prstGeom prst="rect">
            <a:avLst/>
          </a:prstGeom>
        </p:spPr>
      </p:pic>
      <p:pic>
        <p:nvPicPr>
          <p:cNvPr id="36" name="图片 35" descr="图片包含 户外, 电路&#10;&#10;已生成高可信度的说明">
            <a:extLst>
              <a:ext uri="{FF2B5EF4-FFF2-40B4-BE49-F238E27FC236}">
                <a16:creationId xmlns:a16="http://schemas.microsoft.com/office/drawing/2014/main" id="{8AC5B8B9-0E2C-4E4B-A9E5-2C6200C760C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155032" y="-1610"/>
            <a:ext cx="3060501" cy="6850260"/>
          </a:xfrm>
          <a:prstGeom prst="rect">
            <a:avLst/>
          </a:prstGeom>
        </p:spPr>
      </p:pic>
      <p:pic>
        <p:nvPicPr>
          <p:cNvPr id="37" name="图片 36" descr="图片包含 植物, 草&#10;&#10;已生成极高可信度的说明">
            <a:extLst>
              <a:ext uri="{FF2B5EF4-FFF2-40B4-BE49-F238E27FC236}">
                <a16:creationId xmlns:a16="http://schemas.microsoft.com/office/drawing/2014/main" id="{088B84B3-AA31-4A45-8E82-1CDF413AC212}"/>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rcRect/>
          <a:stretch/>
        </p:blipFill>
        <p:spPr>
          <a:xfrm>
            <a:off x="6096000" y="0"/>
            <a:ext cx="3059035" cy="6858000"/>
          </a:xfrm>
          <a:prstGeom prst="rect">
            <a:avLst/>
          </a:prstGeom>
        </p:spPr>
      </p:pic>
      <p:pic>
        <p:nvPicPr>
          <p:cNvPr id="38" name="图片 37" descr="图片包含 户外, 建筑物, 时钟, 教堂&#10;&#10;已生成极高可信度的说明">
            <a:extLst>
              <a:ext uri="{FF2B5EF4-FFF2-40B4-BE49-F238E27FC236}">
                <a16:creationId xmlns:a16="http://schemas.microsoft.com/office/drawing/2014/main" id="{5302BE55-52DA-41C1-8D2B-64931D37D2D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666" y="0"/>
            <a:ext cx="3060700" cy="6858000"/>
          </a:xfrm>
          <a:prstGeom prst="rect">
            <a:avLst/>
          </a:prstGeom>
        </p:spPr>
      </p:pic>
      <p:sp>
        <p:nvSpPr>
          <p:cNvPr id="39" name="矩形 38">
            <a:extLst>
              <a:ext uri="{FF2B5EF4-FFF2-40B4-BE49-F238E27FC236}">
                <a16:creationId xmlns:a16="http://schemas.microsoft.com/office/drawing/2014/main" id="{8D42E495-E4AE-4F04-B81E-60374FCCAB75}"/>
              </a:ext>
            </a:extLst>
          </p:cNvPr>
          <p:cNvSpPr/>
          <p:nvPr/>
        </p:nvSpPr>
        <p:spPr>
          <a:xfrm>
            <a:off x="0" y="0"/>
            <a:ext cx="12192000" cy="7191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D79C01ED-2921-4A82-A4BB-5803E1DD9C36}"/>
              </a:ext>
            </a:extLst>
          </p:cNvPr>
          <p:cNvSpPr/>
          <p:nvPr/>
        </p:nvSpPr>
        <p:spPr>
          <a:xfrm>
            <a:off x="-1" y="-10040"/>
            <a:ext cx="12215533" cy="6868039"/>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1BA0A92B-9001-4602-92A1-A8AFBF933512}"/>
              </a:ext>
            </a:extLst>
          </p:cNvPr>
          <p:cNvSpPr txBox="1"/>
          <p:nvPr/>
        </p:nvSpPr>
        <p:spPr>
          <a:xfrm>
            <a:off x="3212943" y="36403"/>
            <a:ext cx="2894822" cy="646331"/>
          </a:xfrm>
          <a:prstGeom prst="rect">
            <a:avLst/>
          </a:prstGeom>
          <a:noFill/>
        </p:spPr>
        <p:txBody>
          <a:bodyPr wrap="square" rtlCol="0">
            <a:spAutoFit/>
          </a:bodyPr>
          <a:lstStyle/>
          <a:p>
            <a:r>
              <a:rPr lang="en-US" altLang="zh-CN"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rPr>
              <a:t>CONTENTS</a:t>
            </a:r>
            <a:endParaRPr lang="zh-CN" altLang="en-US" sz="3600" b="1" spc="300" dirty="0">
              <a:solidFill>
                <a:schemeClr val="bg1"/>
              </a:solidFill>
              <a:latin typeface="Century Gothic" panose="020B0502020202020204" pitchFamily="34" charset="0"/>
              <a:ea typeface="微软雅黑" panose="020B0503020204020204" pitchFamily="34" charset="-122"/>
              <a:cs typeface="Segoe UI" panose="020B0502040204020203" pitchFamily="34" charset="0"/>
            </a:endParaRPr>
          </a:p>
        </p:txBody>
      </p:sp>
      <p:grpSp>
        <p:nvGrpSpPr>
          <p:cNvPr id="57" name="组合 56">
            <a:extLst>
              <a:ext uri="{FF2B5EF4-FFF2-40B4-BE49-F238E27FC236}">
                <a16:creationId xmlns:a16="http://schemas.microsoft.com/office/drawing/2014/main" id="{81414CEF-FCF6-4A08-A9F0-6A8D419A371D}"/>
              </a:ext>
            </a:extLst>
          </p:cNvPr>
          <p:cNvGrpSpPr/>
          <p:nvPr/>
        </p:nvGrpSpPr>
        <p:grpSpPr>
          <a:xfrm>
            <a:off x="3705759" y="2609782"/>
            <a:ext cx="1719783" cy="1699989"/>
            <a:chOff x="3862292" y="2573986"/>
            <a:chExt cx="1719783" cy="1699989"/>
          </a:xfrm>
        </p:grpSpPr>
        <p:sp>
          <p:nvSpPr>
            <p:cNvPr id="49" name="任意多边形: 形状 48">
              <a:extLst>
                <a:ext uri="{FF2B5EF4-FFF2-40B4-BE49-F238E27FC236}">
                  <a16:creationId xmlns:a16="http://schemas.microsoft.com/office/drawing/2014/main" id="{F3FD1605-E4D8-41F0-845A-B3023C76930D}"/>
                </a:ext>
              </a:extLst>
            </p:cNvPr>
            <p:cNvSpPr/>
            <p:nvPr/>
          </p:nvSpPr>
          <p:spPr>
            <a:xfrm>
              <a:off x="3892125" y="2584025"/>
              <a:ext cx="1689950" cy="1689950"/>
            </a:xfrm>
            <a:custGeom>
              <a:avLst/>
              <a:gdLst/>
              <a:ahLst/>
              <a:cxnLst/>
              <a:rect l="l" t="t" r="r" b="b"/>
              <a:pathLst>
                <a:path w="1689950" h="1689950">
                  <a:moveTo>
                    <a:pt x="852849" y="398245"/>
                  </a:moveTo>
                  <a:cubicBezTo>
                    <a:pt x="766727" y="398245"/>
                    <a:pt x="696182" y="425332"/>
                    <a:pt x="641215" y="479505"/>
                  </a:cubicBezTo>
                  <a:cubicBezTo>
                    <a:pt x="586248" y="533678"/>
                    <a:pt x="556582" y="607993"/>
                    <a:pt x="552216" y="702450"/>
                  </a:cubicBezTo>
                  <a:lnTo>
                    <a:pt x="714736" y="702450"/>
                  </a:lnTo>
                  <a:cubicBezTo>
                    <a:pt x="716324" y="656809"/>
                    <a:pt x="729024" y="620693"/>
                    <a:pt x="752836" y="594103"/>
                  </a:cubicBezTo>
                  <a:cubicBezTo>
                    <a:pt x="776649" y="567512"/>
                    <a:pt x="806414" y="554217"/>
                    <a:pt x="842133" y="554217"/>
                  </a:cubicBezTo>
                  <a:cubicBezTo>
                    <a:pt x="877455" y="554217"/>
                    <a:pt x="906328" y="565230"/>
                    <a:pt x="928751" y="587257"/>
                  </a:cubicBezTo>
                  <a:cubicBezTo>
                    <a:pt x="951175" y="609283"/>
                    <a:pt x="962386" y="637164"/>
                    <a:pt x="962386" y="670898"/>
                  </a:cubicBezTo>
                  <a:cubicBezTo>
                    <a:pt x="962386" y="703442"/>
                    <a:pt x="951571" y="739855"/>
                    <a:pt x="929942" y="780138"/>
                  </a:cubicBezTo>
                  <a:cubicBezTo>
                    <a:pt x="908312" y="820421"/>
                    <a:pt x="864755" y="873701"/>
                    <a:pt x="799271" y="939979"/>
                  </a:cubicBezTo>
                  <a:lnTo>
                    <a:pt x="528403" y="1216204"/>
                  </a:lnTo>
                  <a:lnTo>
                    <a:pt x="528403" y="1295976"/>
                  </a:lnTo>
                  <a:lnTo>
                    <a:pt x="1135027" y="1295976"/>
                  </a:lnTo>
                  <a:lnTo>
                    <a:pt x="1135027" y="1141790"/>
                  </a:lnTo>
                  <a:lnTo>
                    <a:pt x="822934" y="1141790"/>
                  </a:lnTo>
                  <a:lnTo>
                    <a:pt x="921207" y="1038206"/>
                  </a:lnTo>
                  <a:cubicBezTo>
                    <a:pt x="999826" y="956450"/>
                    <a:pt x="1053926" y="885607"/>
                    <a:pt x="1083509" y="825679"/>
                  </a:cubicBezTo>
                  <a:cubicBezTo>
                    <a:pt x="1113092" y="765751"/>
                    <a:pt x="1127883" y="709792"/>
                    <a:pt x="1127883" y="657801"/>
                  </a:cubicBezTo>
                  <a:cubicBezTo>
                    <a:pt x="1127883" y="614145"/>
                    <a:pt x="1115679" y="571183"/>
                    <a:pt x="1091271" y="528916"/>
                  </a:cubicBezTo>
                  <a:cubicBezTo>
                    <a:pt x="1066864" y="486649"/>
                    <a:pt x="1034320" y="454303"/>
                    <a:pt x="993640" y="431880"/>
                  </a:cubicBezTo>
                  <a:cubicBezTo>
                    <a:pt x="952961" y="409457"/>
                    <a:pt x="906030" y="398245"/>
                    <a:pt x="852849" y="398245"/>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文本框 26">
              <a:extLst>
                <a:ext uri="{FF2B5EF4-FFF2-40B4-BE49-F238E27FC236}">
                  <a16:creationId xmlns:a16="http://schemas.microsoft.com/office/drawing/2014/main" id="{2BC32B6B-AF96-4FBB-91BC-A305900B868B}"/>
                </a:ext>
              </a:extLst>
            </p:cNvPr>
            <p:cNvSpPr txBox="1"/>
            <p:nvPr/>
          </p:nvSpPr>
          <p:spPr>
            <a:xfrm>
              <a:off x="4109825" y="3198167"/>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TWO</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3" name="椭圆 52">
              <a:extLst>
                <a:ext uri="{FF2B5EF4-FFF2-40B4-BE49-F238E27FC236}">
                  <a16:creationId xmlns:a16="http://schemas.microsoft.com/office/drawing/2014/main" id="{E185E42F-30C4-4076-9D2B-CACFAE5AB2EB}"/>
                </a:ext>
              </a:extLst>
            </p:cNvPr>
            <p:cNvSpPr/>
            <p:nvPr/>
          </p:nvSpPr>
          <p:spPr>
            <a:xfrm>
              <a:off x="3862292"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66A9D73A-1754-458F-8DB6-A50440275FC3}"/>
              </a:ext>
            </a:extLst>
          </p:cNvPr>
          <p:cNvGrpSpPr/>
          <p:nvPr/>
        </p:nvGrpSpPr>
        <p:grpSpPr>
          <a:xfrm>
            <a:off x="6737758" y="2568966"/>
            <a:ext cx="1777184" cy="1699989"/>
            <a:chOff x="6863925" y="2573986"/>
            <a:chExt cx="1777184" cy="1699989"/>
          </a:xfrm>
        </p:grpSpPr>
        <p:sp>
          <p:nvSpPr>
            <p:cNvPr id="51" name="任意多边形: 形状 50">
              <a:extLst>
                <a:ext uri="{FF2B5EF4-FFF2-40B4-BE49-F238E27FC236}">
                  <a16:creationId xmlns:a16="http://schemas.microsoft.com/office/drawing/2014/main" id="{5B0C10EA-3072-4D3D-9DD3-D00773CA3C7B}"/>
                </a:ext>
              </a:extLst>
            </p:cNvPr>
            <p:cNvSpPr/>
            <p:nvPr/>
          </p:nvSpPr>
          <p:spPr>
            <a:xfrm>
              <a:off x="6863925" y="2584025"/>
              <a:ext cx="1689950" cy="1689950"/>
            </a:xfrm>
            <a:custGeom>
              <a:avLst/>
              <a:gdLst/>
              <a:ahLst/>
              <a:cxnLst/>
              <a:rect l="l" t="t" r="r" b="b"/>
              <a:pathLst>
                <a:path w="1689950" h="1689950">
                  <a:moveTo>
                    <a:pt x="856618" y="408284"/>
                  </a:moveTo>
                  <a:cubicBezTo>
                    <a:pt x="776052" y="408284"/>
                    <a:pt x="709179" y="435668"/>
                    <a:pt x="655998" y="490437"/>
                  </a:cubicBezTo>
                  <a:cubicBezTo>
                    <a:pt x="617898" y="529728"/>
                    <a:pt x="594681" y="581718"/>
                    <a:pt x="586346" y="646409"/>
                  </a:cubicBezTo>
                  <a:lnTo>
                    <a:pt x="746485" y="646409"/>
                  </a:lnTo>
                  <a:cubicBezTo>
                    <a:pt x="753629" y="623390"/>
                    <a:pt x="766924" y="604638"/>
                    <a:pt x="786371" y="590152"/>
                  </a:cubicBezTo>
                  <a:cubicBezTo>
                    <a:pt x="805818" y="575666"/>
                    <a:pt x="827448" y="568423"/>
                    <a:pt x="851260" y="568423"/>
                  </a:cubicBezTo>
                  <a:cubicBezTo>
                    <a:pt x="878248" y="568423"/>
                    <a:pt x="900076" y="576261"/>
                    <a:pt x="916745" y="591938"/>
                  </a:cubicBezTo>
                  <a:cubicBezTo>
                    <a:pt x="933413" y="607614"/>
                    <a:pt x="941748" y="627359"/>
                    <a:pt x="941748" y="651171"/>
                  </a:cubicBezTo>
                  <a:cubicBezTo>
                    <a:pt x="941748" y="669428"/>
                    <a:pt x="936291" y="686692"/>
                    <a:pt x="925377" y="702964"/>
                  </a:cubicBezTo>
                  <a:cubicBezTo>
                    <a:pt x="914463" y="719235"/>
                    <a:pt x="899183" y="732035"/>
                    <a:pt x="879538" y="741361"/>
                  </a:cubicBezTo>
                  <a:cubicBezTo>
                    <a:pt x="859892" y="750688"/>
                    <a:pt x="830027" y="756939"/>
                    <a:pt x="789943" y="760114"/>
                  </a:cubicBezTo>
                  <a:lnTo>
                    <a:pt x="789943" y="902989"/>
                  </a:lnTo>
                  <a:cubicBezTo>
                    <a:pt x="855031" y="903782"/>
                    <a:pt x="904838" y="917871"/>
                    <a:pt x="939366" y="945256"/>
                  </a:cubicBezTo>
                  <a:cubicBezTo>
                    <a:pt x="973895" y="972640"/>
                    <a:pt x="991159" y="1006176"/>
                    <a:pt x="991159" y="1045864"/>
                  </a:cubicBezTo>
                  <a:cubicBezTo>
                    <a:pt x="991159" y="1081979"/>
                    <a:pt x="978359" y="1112539"/>
                    <a:pt x="952761" y="1137542"/>
                  </a:cubicBezTo>
                  <a:cubicBezTo>
                    <a:pt x="927163" y="1162545"/>
                    <a:pt x="894917" y="1175046"/>
                    <a:pt x="856023" y="1175046"/>
                  </a:cubicBezTo>
                  <a:cubicBezTo>
                    <a:pt x="818717" y="1175046"/>
                    <a:pt x="787860" y="1164033"/>
                    <a:pt x="763452" y="1142007"/>
                  </a:cubicBezTo>
                  <a:cubicBezTo>
                    <a:pt x="739044" y="1119980"/>
                    <a:pt x="723268" y="1086345"/>
                    <a:pt x="716124" y="1041101"/>
                  </a:cubicBezTo>
                  <a:lnTo>
                    <a:pt x="551223" y="1041101"/>
                  </a:lnTo>
                  <a:cubicBezTo>
                    <a:pt x="556382" y="1129604"/>
                    <a:pt x="585751" y="1199553"/>
                    <a:pt x="639329" y="1250949"/>
                  </a:cubicBezTo>
                  <a:cubicBezTo>
                    <a:pt x="692907" y="1302344"/>
                    <a:pt x="762162" y="1328042"/>
                    <a:pt x="847093" y="1328042"/>
                  </a:cubicBezTo>
                  <a:cubicBezTo>
                    <a:pt x="936787" y="1328042"/>
                    <a:pt x="1010606" y="1300757"/>
                    <a:pt x="1068549" y="1246186"/>
                  </a:cubicBezTo>
                  <a:cubicBezTo>
                    <a:pt x="1126493" y="1191616"/>
                    <a:pt x="1155465" y="1125040"/>
                    <a:pt x="1155465" y="1046459"/>
                  </a:cubicBezTo>
                  <a:cubicBezTo>
                    <a:pt x="1155465" y="992881"/>
                    <a:pt x="1140483" y="946347"/>
                    <a:pt x="1110519" y="906858"/>
                  </a:cubicBezTo>
                  <a:cubicBezTo>
                    <a:pt x="1080555" y="867369"/>
                    <a:pt x="1038982" y="839687"/>
                    <a:pt x="985801" y="823812"/>
                  </a:cubicBezTo>
                  <a:cubicBezTo>
                    <a:pt x="1026282" y="803968"/>
                    <a:pt x="1057139" y="777973"/>
                    <a:pt x="1078372" y="745826"/>
                  </a:cubicBezTo>
                  <a:cubicBezTo>
                    <a:pt x="1099605" y="713679"/>
                    <a:pt x="1110221" y="678159"/>
                    <a:pt x="1110221" y="639265"/>
                  </a:cubicBezTo>
                  <a:cubicBezTo>
                    <a:pt x="1110221" y="576559"/>
                    <a:pt x="1085913" y="522385"/>
                    <a:pt x="1037295" y="476745"/>
                  </a:cubicBezTo>
                  <a:cubicBezTo>
                    <a:pt x="988678" y="431104"/>
                    <a:pt x="928452" y="408284"/>
                    <a:pt x="856618" y="408284"/>
                  </a:cubicBez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AEE24286-0DC3-4FA1-811C-FFEF3AA6DA91}"/>
                </a:ext>
              </a:extLst>
            </p:cNvPr>
            <p:cNvSpPr txBox="1"/>
            <p:nvPr/>
          </p:nvSpPr>
          <p:spPr>
            <a:xfrm>
              <a:off x="6884909" y="3198167"/>
              <a:ext cx="175620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THREE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4" name="椭圆 53">
              <a:extLst>
                <a:ext uri="{FF2B5EF4-FFF2-40B4-BE49-F238E27FC236}">
                  <a16:creationId xmlns:a16="http://schemas.microsoft.com/office/drawing/2014/main" id="{3AAD8725-A715-482F-9C7D-E3003DB9536A}"/>
                </a:ext>
              </a:extLst>
            </p:cNvPr>
            <p:cNvSpPr/>
            <p:nvPr/>
          </p:nvSpPr>
          <p:spPr>
            <a:xfrm>
              <a:off x="6876664"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E1A9333F-006D-45A3-BAE9-7B886A8F1E03}"/>
              </a:ext>
            </a:extLst>
          </p:cNvPr>
          <p:cNvGrpSpPr/>
          <p:nvPr/>
        </p:nvGrpSpPr>
        <p:grpSpPr>
          <a:xfrm>
            <a:off x="9773971" y="1254850"/>
            <a:ext cx="1822627" cy="1699989"/>
            <a:chOff x="9918544" y="2573986"/>
            <a:chExt cx="1822627" cy="1699989"/>
          </a:xfrm>
        </p:grpSpPr>
        <p:sp>
          <p:nvSpPr>
            <p:cNvPr id="52" name="任意多边形: 形状 51">
              <a:extLst>
                <a:ext uri="{FF2B5EF4-FFF2-40B4-BE49-F238E27FC236}">
                  <a16:creationId xmlns:a16="http://schemas.microsoft.com/office/drawing/2014/main" id="{60A0E9C8-D5E3-4AF8-BD88-263FCD778100}"/>
                </a:ext>
              </a:extLst>
            </p:cNvPr>
            <p:cNvSpPr/>
            <p:nvPr/>
          </p:nvSpPr>
          <p:spPr>
            <a:xfrm>
              <a:off x="9924625" y="2584025"/>
              <a:ext cx="1689950" cy="1689950"/>
            </a:xfrm>
            <a:custGeom>
              <a:avLst/>
              <a:gdLst/>
              <a:ahLst/>
              <a:cxnLst/>
              <a:rect l="l" t="t" r="r" b="b"/>
              <a:pathLst>
                <a:path w="1689950" h="1689950">
                  <a:moveTo>
                    <a:pt x="867993" y="678556"/>
                  </a:moveTo>
                  <a:lnTo>
                    <a:pt x="867993" y="972045"/>
                  </a:lnTo>
                  <a:lnTo>
                    <a:pt x="667968" y="972045"/>
                  </a:lnTo>
                  <a:close/>
                  <a:moveTo>
                    <a:pt x="864970" y="408284"/>
                  </a:moveTo>
                  <a:lnTo>
                    <a:pt x="485803" y="972045"/>
                  </a:lnTo>
                  <a:lnTo>
                    <a:pt x="485803" y="1126231"/>
                  </a:lnTo>
                  <a:lnTo>
                    <a:pt x="867993" y="1126231"/>
                  </a:lnTo>
                  <a:lnTo>
                    <a:pt x="867993" y="1306015"/>
                  </a:lnTo>
                  <a:lnTo>
                    <a:pt x="1031109" y="1306015"/>
                  </a:lnTo>
                  <a:lnTo>
                    <a:pt x="1031109" y="1126231"/>
                  </a:lnTo>
                  <a:lnTo>
                    <a:pt x="1109095" y="1126231"/>
                  </a:lnTo>
                  <a:lnTo>
                    <a:pt x="1109095" y="972045"/>
                  </a:lnTo>
                  <a:lnTo>
                    <a:pt x="1031109" y="972045"/>
                  </a:lnTo>
                  <a:lnTo>
                    <a:pt x="1031109" y="408284"/>
                  </a:lnTo>
                  <a:close/>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文本框 28">
              <a:extLst>
                <a:ext uri="{FF2B5EF4-FFF2-40B4-BE49-F238E27FC236}">
                  <a16:creationId xmlns:a16="http://schemas.microsoft.com/office/drawing/2014/main" id="{8A322158-BBBD-45DE-8690-B07566E854A8}"/>
                </a:ext>
              </a:extLst>
            </p:cNvPr>
            <p:cNvSpPr txBox="1"/>
            <p:nvPr/>
          </p:nvSpPr>
          <p:spPr>
            <a:xfrm>
              <a:off x="9918544" y="3198167"/>
              <a:ext cx="1822627"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FOUR</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55" name="椭圆 54">
              <a:extLst>
                <a:ext uri="{FF2B5EF4-FFF2-40B4-BE49-F238E27FC236}">
                  <a16:creationId xmlns:a16="http://schemas.microsoft.com/office/drawing/2014/main" id="{69656036-3702-4E93-AFB1-1DB7687CC7B9}"/>
                </a:ext>
              </a:extLst>
            </p:cNvPr>
            <p:cNvSpPr/>
            <p:nvPr/>
          </p:nvSpPr>
          <p:spPr>
            <a:xfrm>
              <a:off x="99246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AFCA3129-A199-4E75-97B2-662DEFEC4E95}"/>
              </a:ext>
            </a:extLst>
          </p:cNvPr>
          <p:cNvGrpSpPr/>
          <p:nvPr/>
        </p:nvGrpSpPr>
        <p:grpSpPr>
          <a:xfrm>
            <a:off x="674341" y="2573986"/>
            <a:ext cx="1689950" cy="1699989"/>
            <a:chOff x="577425" y="2573986"/>
            <a:chExt cx="1689950" cy="1699989"/>
          </a:xfrm>
        </p:grpSpPr>
        <p:sp>
          <p:nvSpPr>
            <p:cNvPr id="44" name="任意多边形: 形状 43">
              <a:extLst>
                <a:ext uri="{FF2B5EF4-FFF2-40B4-BE49-F238E27FC236}">
                  <a16:creationId xmlns:a16="http://schemas.microsoft.com/office/drawing/2014/main" id="{14F0D3D8-C65F-4E92-83F6-277A5FCDABA8}"/>
                </a:ext>
              </a:extLst>
            </p:cNvPr>
            <p:cNvSpPr/>
            <p:nvPr/>
          </p:nvSpPr>
          <p:spPr>
            <a:xfrm>
              <a:off x="577425" y="2584025"/>
              <a:ext cx="1689950" cy="1689950"/>
            </a:xfrm>
            <a:custGeom>
              <a:avLst/>
              <a:gdLst/>
              <a:ahLst/>
              <a:cxnLst/>
              <a:rect l="l" t="t" r="r" b="b"/>
              <a:pathLst>
                <a:path w="1689950" h="1689950">
                  <a:moveTo>
                    <a:pt x="844975" y="0"/>
                  </a:moveTo>
                  <a:cubicBezTo>
                    <a:pt x="1311642" y="0"/>
                    <a:pt x="1689950" y="378308"/>
                    <a:pt x="1689950" y="844975"/>
                  </a:cubicBezTo>
                  <a:cubicBezTo>
                    <a:pt x="1689950" y="1311642"/>
                    <a:pt x="1311642" y="1689950"/>
                    <a:pt x="844975" y="1689950"/>
                  </a:cubicBezTo>
                  <a:cubicBezTo>
                    <a:pt x="378308" y="1689950"/>
                    <a:pt x="0" y="1311642"/>
                    <a:pt x="0" y="844975"/>
                  </a:cubicBezTo>
                  <a:cubicBezTo>
                    <a:pt x="0" y="378308"/>
                    <a:pt x="378308" y="0"/>
                    <a:pt x="844975" y="0"/>
                  </a:cubicBezTo>
                  <a:close/>
                  <a:moveTo>
                    <a:pt x="733012" y="430310"/>
                  </a:moveTo>
                  <a:lnTo>
                    <a:pt x="636571" y="586878"/>
                  </a:lnTo>
                  <a:lnTo>
                    <a:pt x="816951" y="586878"/>
                  </a:lnTo>
                  <a:lnTo>
                    <a:pt x="816951" y="1306015"/>
                  </a:lnTo>
                  <a:lnTo>
                    <a:pt x="982448" y="1306015"/>
                  </a:lnTo>
                  <a:lnTo>
                    <a:pt x="982448" y="430310"/>
                  </a:lnTo>
                  <a:lnTo>
                    <a:pt x="733012" y="430310"/>
                  </a:lnTo>
                  <a:close/>
                </a:path>
              </a:pathLst>
            </a:custGeom>
            <a:solidFill>
              <a:schemeClr val="tx2">
                <a:lumMod val="50000"/>
                <a:alpha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a:extLst>
                <a:ext uri="{FF2B5EF4-FFF2-40B4-BE49-F238E27FC236}">
                  <a16:creationId xmlns:a16="http://schemas.microsoft.com/office/drawing/2014/main" id="{6DCED482-B45F-43F3-9805-2E7957153248}"/>
                </a:ext>
              </a:extLst>
            </p:cNvPr>
            <p:cNvSpPr txBox="1"/>
            <p:nvPr/>
          </p:nvSpPr>
          <p:spPr>
            <a:xfrm>
              <a:off x="803488" y="3167390"/>
              <a:ext cx="1314450" cy="523220"/>
            </a:xfrm>
            <a:prstGeom prst="rect">
              <a:avLst/>
            </a:prstGeom>
            <a:noFill/>
          </p:spPr>
          <p:txBody>
            <a:bodyPr wrap="square" rtlCol="0">
              <a:spAutoFit/>
            </a:bodyPr>
            <a:lstStyle/>
            <a:p>
              <a:pPr algn="ctr"/>
              <a:r>
                <a:rPr lang="en-US" altLang="zh-CN"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rPr>
                <a:t>ONE</a:t>
              </a:r>
              <a:endParaRPr lang="zh-CN" altLang="en-US" sz="2800" spc="600" dirty="0">
                <a:solidFill>
                  <a:schemeClr val="bg1"/>
                </a:solidFill>
                <a:latin typeface="Century Gothic" panose="020B0502020202020204" pitchFamily="34" charset="0"/>
                <a:ea typeface="微软雅黑" panose="020B0503020204020204" pitchFamily="34" charset="-122"/>
                <a:cs typeface="Calibri Light" panose="020F0302020204030204" pitchFamily="34" charset="0"/>
              </a:endParaRPr>
            </a:p>
          </p:txBody>
        </p:sp>
        <p:sp>
          <p:nvSpPr>
            <p:cNvPr id="48" name="椭圆 47">
              <a:extLst>
                <a:ext uri="{FF2B5EF4-FFF2-40B4-BE49-F238E27FC236}">
                  <a16:creationId xmlns:a16="http://schemas.microsoft.com/office/drawing/2014/main" id="{C64197C5-7790-4421-AAAD-7ED95813D259}"/>
                </a:ext>
              </a:extLst>
            </p:cNvPr>
            <p:cNvSpPr/>
            <p:nvPr/>
          </p:nvSpPr>
          <p:spPr>
            <a:xfrm>
              <a:off x="577425" y="2573986"/>
              <a:ext cx="1689950" cy="1689950"/>
            </a:xfrm>
            <a:prstGeom prst="ellipse">
              <a:avLst/>
            </a:prstGeom>
            <a:noFill/>
            <a:ln w="5715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B0F146D5-B7F4-453D-8F68-E4D67B6EA8A1}"/>
              </a:ext>
            </a:extLst>
          </p:cNvPr>
          <p:cNvGrpSpPr/>
          <p:nvPr/>
        </p:nvGrpSpPr>
        <p:grpSpPr>
          <a:xfrm>
            <a:off x="9153366" y="3811063"/>
            <a:ext cx="3060701" cy="1628775"/>
            <a:chOff x="8427" y="3176614"/>
            <a:chExt cx="3060701" cy="1628775"/>
          </a:xfrm>
        </p:grpSpPr>
        <p:sp>
          <p:nvSpPr>
            <p:cNvPr id="35" name="矩形 34">
              <a:extLst>
                <a:ext uri="{FF2B5EF4-FFF2-40B4-BE49-F238E27FC236}">
                  <a16:creationId xmlns:a16="http://schemas.microsoft.com/office/drawing/2014/main" id="{F2736E79-B6CF-4BBF-B3D2-A53A287E3BD6}"/>
                </a:ext>
              </a:extLst>
            </p:cNvPr>
            <p:cNvSpPr/>
            <p:nvPr/>
          </p:nvSpPr>
          <p:spPr>
            <a:xfrm>
              <a:off x="8428" y="3176614"/>
              <a:ext cx="3060700" cy="1628775"/>
            </a:xfrm>
            <a:prstGeom prst="rect">
              <a:avLst/>
            </a:prstGeom>
            <a:solidFill>
              <a:srgbClr val="9A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5131F9C5-7A09-495A-85C5-BE191552A10B}"/>
                </a:ext>
              </a:extLst>
            </p:cNvPr>
            <p:cNvGrpSpPr/>
            <p:nvPr/>
          </p:nvGrpSpPr>
          <p:grpSpPr>
            <a:xfrm>
              <a:off x="817642" y="4183578"/>
              <a:ext cx="1314450" cy="371234"/>
              <a:chOff x="862091" y="4144668"/>
              <a:chExt cx="1314450" cy="371234"/>
            </a:xfrm>
          </p:grpSpPr>
          <p:sp>
            <p:nvSpPr>
              <p:cNvPr id="45" name="文本框 44">
                <a:extLst>
                  <a:ext uri="{FF2B5EF4-FFF2-40B4-BE49-F238E27FC236}">
                    <a16:creationId xmlns:a16="http://schemas.microsoft.com/office/drawing/2014/main" id="{BD25C9DB-E08B-4CB2-B894-6DACE214E308}"/>
                  </a:ext>
                </a:extLst>
              </p:cNvPr>
              <p:cNvSpPr txBox="1"/>
              <p:nvPr/>
            </p:nvSpPr>
            <p:spPr>
              <a:xfrm>
                <a:off x="862091" y="4146489"/>
                <a:ext cx="1314450" cy="369332"/>
              </a:xfrm>
              <a:prstGeom prst="rect">
                <a:avLst/>
              </a:prstGeom>
              <a:noFill/>
            </p:spPr>
            <p:txBody>
              <a:bodyPr wrap="square" rtlCol="0">
                <a:spAutoFit/>
              </a:bodyPr>
              <a:lstStyle/>
              <a:p>
                <a:pPr algn="ctr"/>
                <a:r>
                  <a:rPr lang="en-US" altLang="zh-CN" spc="300" dirty="0">
                    <a:solidFill>
                      <a:schemeClr val="bg1"/>
                    </a:solidFill>
                    <a:latin typeface="Century Gothic" panose="020B0502020202020204" pitchFamily="34" charset="0"/>
                    <a:cs typeface="Segoe UI" panose="020B0502040204020203" pitchFamily="34" charset="0"/>
                  </a:rPr>
                  <a:t>CLICK</a:t>
                </a:r>
                <a:endParaRPr lang="zh-CN" altLang="en-US" spc="300" dirty="0">
                  <a:solidFill>
                    <a:schemeClr val="bg1"/>
                  </a:solidFill>
                  <a:latin typeface="Century Gothic" panose="020B0502020202020204" pitchFamily="34" charset="0"/>
                  <a:cs typeface="Segoe UI" panose="020B0502040204020203" pitchFamily="34" charset="0"/>
                </a:endParaRPr>
              </a:p>
            </p:txBody>
          </p:sp>
          <p:sp>
            <p:nvSpPr>
              <p:cNvPr id="47" name="矩形 46">
                <a:extLst>
                  <a:ext uri="{FF2B5EF4-FFF2-40B4-BE49-F238E27FC236}">
                    <a16:creationId xmlns:a16="http://schemas.microsoft.com/office/drawing/2014/main" id="{4B94E8DA-92E8-4FEB-95CD-930F4C7207CE}"/>
                  </a:ext>
                </a:extLst>
              </p:cNvPr>
              <p:cNvSpPr/>
              <p:nvPr/>
            </p:nvSpPr>
            <p:spPr>
              <a:xfrm>
                <a:off x="936328" y="4144668"/>
                <a:ext cx="1127878" cy="37123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a:extLst>
                <a:ext uri="{FF2B5EF4-FFF2-40B4-BE49-F238E27FC236}">
                  <a16:creationId xmlns:a16="http://schemas.microsoft.com/office/drawing/2014/main" id="{6C166794-6513-4C89-BAE9-2F1D7E741410}"/>
                </a:ext>
              </a:extLst>
            </p:cNvPr>
            <p:cNvSpPr/>
            <p:nvPr/>
          </p:nvSpPr>
          <p:spPr>
            <a:xfrm>
              <a:off x="8427" y="3465715"/>
              <a:ext cx="3057241" cy="497957"/>
            </a:xfrm>
            <a:prstGeom prst="rect">
              <a:avLst/>
            </a:prstGeom>
          </p:spPr>
          <p:txBody>
            <a:bodyPr wrap="square">
              <a:spAutoFit/>
            </a:bodyPr>
            <a:lstStyle/>
            <a:p>
              <a:pPr algn="ctr">
                <a:lnSpc>
                  <a:spcPct val="120000"/>
                </a:lnSpc>
              </a:pPr>
              <a:r>
                <a:rPr lang="zh-CN" altLang="en-US" sz="2400" spc="300" dirty="0">
                  <a:solidFill>
                    <a:schemeClr val="bg1"/>
                  </a:solidFill>
                  <a:latin typeface="微软雅黑" panose="020B0503020204020204" pitchFamily="34" charset="-122"/>
                  <a:ea typeface="微软雅黑" panose="020B0503020204020204" pitchFamily="34" charset="-122"/>
                  <a:cs typeface="Calibri Light" panose="020F0302020204030204" pitchFamily="34" charset="0"/>
                </a:rPr>
                <a:t>项目难点及创新</a:t>
              </a:r>
            </a:p>
          </p:txBody>
        </p:sp>
      </p:grpSp>
    </p:spTree>
    <p:extLst>
      <p:ext uri="{BB962C8B-B14F-4D97-AF65-F5344CB8AC3E}">
        <p14:creationId xmlns:p14="http://schemas.microsoft.com/office/powerpoint/2010/main" val="9054596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2000" fill="hold" nodeType="withEffect">
                                  <p:stCondLst>
                                    <p:cond delay="0"/>
                                  </p:stCondLst>
                                  <p:childTnLst>
                                    <p:animMotion origin="layout" path="M 8.33333E-7 -4.07407E-6 L 8.33333E-7 -0.19861 " pathEditMode="relative" rAng="0" ptsTypes="AA">
                                      <p:cBhvr>
                                        <p:cTn id="6" dur="1250" fill="hold"/>
                                        <p:tgtEl>
                                          <p:spTgt spid="59"/>
                                        </p:tgtEl>
                                        <p:attrNameLst>
                                          <p:attrName>ppt_x</p:attrName>
                                          <p:attrName>ppt_y</p:attrName>
                                        </p:attrNameLst>
                                      </p:cBhvr>
                                      <p:rCtr x="0" y="-9931"/>
                                    </p:animMotion>
                                  </p:childTnLst>
                                </p:cTn>
                              </p:par>
                              <p:par>
                                <p:cTn id="7" presetID="42" presetClass="path" presetSubtype="0" decel="12000" fill="hold" nodeType="withEffect">
                                  <p:stCondLst>
                                    <p:cond delay="0"/>
                                  </p:stCondLst>
                                  <p:childTnLst>
                                    <p:animMotion origin="layout" path="M 6.25E-7 -4.81481E-6 L 6.25E-7 0.19769 " pathEditMode="relative" rAng="0" ptsTypes="AA">
                                      <p:cBhvr>
                                        <p:cTn id="8" dur="1250" fill="hold"/>
                                        <p:tgtEl>
                                          <p:spTgt spid="58"/>
                                        </p:tgtEl>
                                        <p:attrNameLst>
                                          <p:attrName>ppt_x</p:attrName>
                                          <p:attrName>ppt_y</p:attrName>
                                        </p:attrNameLst>
                                      </p:cBhvr>
                                      <p:rCtr x="0" y="9884"/>
                                    </p:animMotion>
                                  </p:childTnLst>
                                </p:cTn>
                              </p:par>
                              <p:par>
                                <p:cTn id="9" presetID="63" presetClass="path" presetSubtype="0" decel="16000" fill="hold" nodeType="withEffect">
                                  <p:stCondLst>
                                    <p:cond delay="0"/>
                                  </p:stCondLst>
                                  <p:childTnLst>
                                    <p:animMotion origin="layout" path="M -2.08333E-6 1.11022E-16 L 0.25 1.11022E-16 " pathEditMode="relative" rAng="0" ptsTypes="AA">
                                      <p:cBhvr>
                                        <p:cTn id="10" dur="1250" fill="hold"/>
                                        <p:tgtEl>
                                          <p:spTgt spid="3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6DB162-C9D4-4FA5-A50F-7F3583B28F3D}"/>
              </a:ext>
            </a:extLst>
          </p:cNvPr>
          <p:cNvGrpSpPr/>
          <p:nvPr/>
        </p:nvGrpSpPr>
        <p:grpSpPr>
          <a:xfrm>
            <a:off x="4184751" y="1581512"/>
            <a:ext cx="3822499" cy="3694976"/>
            <a:chOff x="4298061" y="1555181"/>
            <a:chExt cx="3402363" cy="3288856"/>
          </a:xfrm>
          <a:solidFill>
            <a:schemeClr val="tx2">
              <a:lumMod val="50000"/>
            </a:schemeClr>
          </a:solidFill>
          <a:effectLst/>
        </p:grpSpPr>
        <p:sp>
          <p:nvSpPr>
            <p:cNvPr id="58" name="Freeform 5"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2D726872-0E92-4EDA-8C56-409862BDD86A}"/>
                </a:ext>
              </a:extLst>
            </p:cNvPr>
            <p:cNvSpPr>
              <a:spLocks/>
            </p:cNvSpPr>
            <p:nvPr/>
          </p:nvSpPr>
          <p:spPr bwMode="auto">
            <a:xfrm>
              <a:off x="4358676" y="1555181"/>
              <a:ext cx="2644823" cy="2629649"/>
            </a:xfrm>
            <a:custGeom>
              <a:avLst/>
              <a:gdLst>
                <a:gd name="T0" fmla="*/ 2100 w 2100"/>
                <a:gd name="T1" fmla="*/ 630 h 2147"/>
                <a:gd name="T2" fmla="*/ 634 w 2100"/>
                <a:gd name="T3" fmla="*/ 510 h 2147"/>
                <a:gd name="T4" fmla="*/ 1574 w 2100"/>
                <a:gd name="T5" fmla="*/ 1621 h 2147"/>
                <a:gd name="T6" fmla="*/ 991 w 2100"/>
                <a:gd name="T7" fmla="*/ 1572 h 2147"/>
                <a:gd name="T8" fmla="*/ 2100 w 2100"/>
                <a:gd name="T9" fmla="*/ 630 h 2147"/>
              </a:gdLst>
              <a:ahLst/>
              <a:cxnLst>
                <a:cxn ang="0">
                  <a:pos x="T0" y="T1"/>
                </a:cxn>
                <a:cxn ang="0">
                  <a:pos x="T2" y="T3"/>
                </a:cxn>
                <a:cxn ang="0">
                  <a:pos x="T4" y="T5"/>
                </a:cxn>
                <a:cxn ang="0">
                  <a:pos x="T6" y="T7"/>
                </a:cxn>
                <a:cxn ang="0">
                  <a:pos x="T8" y="T9"/>
                </a:cxn>
              </a:cxnLst>
              <a:rect l="0" t="0" r="r" b="b"/>
              <a:pathLst>
                <a:path w="2100" h="2147">
                  <a:moveTo>
                    <a:pt x="2100" y="630"/>
                  </a:moveTo>
                  <a:cubicBezTo>
                    <a:pt x="1728" y="193"/>
                    <a:pt x="1072" y="139"/>
                    <a:pt x="634" y="510"/>
                  </a:cubicBezTo>
                  <a:cubicBezTo>
                    <a:pt x="0" y="1047"/>
                    <a:pt x="953" y="2147"/>
                    <a:pt x="1574" y="1621"/>
                  </a:cubicBezTo>
                  <a:cubicBezTo>
                    <a:pt x="1400" y="1768"/>
                    <a:pt x="1139" y="1747"/>
                    <a:pt x="991" y="1572"/>
                  </a:cubicBezTo>
                  <a:cubicBezTo>
                    <a:pt x="466" y="952"/>
                    <a:pt x="1563" y="0"/>
                    <a:pt x="2100" y="630"/>
                  </a:cubicBezTo>
                  <a:close/>
                </a:path>
              </a:pathLst>
            </a:custGeom>
            <a:solidFill>
              <a:srgbClr val="9A0000"/>
            </a:solid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59" name="Freeform 6"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AF4EAFF5-5D43-463F-808C-6EB53A7E3C5F}"/>
                </a:ext>
              </a:extLst>
            </p:cNvPr>
            <p:cNvSpPr>
              <a:spLocks/>
            </p:cNvSpPr>
            <p:nvPr/>
          </p:nvSpPr>
          <p:spPr bwMode="auto">
            <a:xfrm>
              <a:off x="5003028" y="1583447"/>
              <a:ext cx="2697396" cy="2568886"/>
            </a:xfrm>
            <a:custGeom>
              <a:avLst/>
              <a:gdLst>
                <a:gd name="T0" fmla="*/ 1521 w 2142"/>
                <a:gd name="T1" fmla="*/ 2097 h 2097"/>
                <a:gd name="T2" fmla="*/ 1637 w 2142"/>
                <a:gd name="T3" fmla="*/ 634 h 2097"/>
                <a:gd name="T4" fmla="*/ 526 w 2142"/>
                <a:gd name="T5" fmla="*/ 1574 h 2097"/>
                <a:gd name="T6" fmla="*/ 575 w 2142"/>
                <a:gd name="T7" fmla="*/ 991 h 2097"/>
                <a:gd name="T8" fmla="*/ 1521 w 2142"/>
                <a:gd name="T9" fmla="*/ 2097 h 2097"/>
              </a:gdLst>
              <a:ahLst/>
              <a:cxnLst>
                <a:cxn ang="0">
                  <a:pos x="T0" y="T1"/>
                </a:cxn>
                <a:cxn ang="0">
                  <a:pos x="T2" y="T3"/>
                </a:cxn>
                <a:cxn ang="0">
                  <a:pos x="T4" y="T5"/>
                </a:cxn>
                <a:cxn ang="0">
                  <a:pos x="T6" y="T7"/>
                </a:cxn>
                <a:cxn ang="0">
                  <a:pos x="T8" y="T9"/>
                </a:cxn>
              </a:cxnLst>
              <a:rect l="0" t="0" r="r" b="b"/>
              <a:pathLst>
                <a:path w="2142" h="2097">
                  <a:moveTo>
                    <a:pt x="1521" y="2097"/>
                  </a:moveTo>
                  <a:cubicBezTo>
                    <a:pt x="1954" y="1724"/>
                    <a:pt x="2007" y="1071"/>
                    <a:pt x="1637" y="634"/>
                  </a:cubicBezTo>
                  <a:cubicBezTo>
                    <a:pt x="1100" y="0"/>
                    <a:pt x="0" y="953"/>
                    <a:pt x="526" y="1574"/>
                  </a:cubicBezTo>
                  <a:cubicBezTo>
                    <a:pt x="379" y="1400"/>
                    <a:pt x="400" y="1139"/>
                    <a:pt x="575" y="991"/>
                  </a:cubicBezTo>
                  <a:cubicBezTo>
                    <a:pt x="1194" y="467"/>
                    <a:pt x="2142" y="1558"/>
                    <a:pt x="1521" y="2097"/>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60" name="Freeform 7"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1855EE0A-888F-4295-A881-15B1067C3925}"/>
                </a:ext>
              </a:extLst>
            </p:cNvPr>
            <p:cNvSpPr>
              <a:spLocks/>
            </p:cNvSpPr>
            <p:nvPr/>
          </p:nvSpPr>
          <p:spPr bwMode="auto">
            <a:xfrm>
              <a:off x="4298061" y="2234543"/>
              <a:ext cx="2705438" cy="2573699"/>
            </a:xfrm>
            <a:custGeom>
              <a:avLst/>
              <a:gdLst>
                <a:gd name="T0" fmla="*/ 633 w 2148"/>
                <a:gd name="T1" fmla="*/ 0 h 2101"/>
                <a:gd name="T2" fmla="*/ 512 w 2148"/>
                <a:gd name="T3" fmla="*/ 1467 h 2101"/>
                <a:gd name="T4" fmla="*/ 1623 w 2148"/>
                <a:gd name="T5" fmla="*/ 527 h 2101"/>
                <a:gd name="T6" fmla="*/ 1574 w 2148"/>
                <a:gd name="T7" fmla="*/ 1110 h 2101"/>
                <a:gd name="T8" fmla="*/ 633 w 2148"/>
                <a:gd name="T9" fmla="*/ 0 h 2101"/>
              </a:gdLst>
              <a:ahLst/>
              <a:cxnLst>
                <a:cxn ang="0">
                  <a:pos x="T0" y="T1"/>
                </a:cxn>
                <a:cxn ang="0">
                  <a:pos x="T2" y="T3"/>
                </a:cxn>
                <a:cxn ang="0">
                  <a:pos x="T4" y="T5"/>
                </a:cxn>
                <a:cxn ang="0">
                  <a:pos x="T6" y="T7"/>
                </a:cxn>
                <a:cxn ang="0">
                  <a:pos x="T8" y="T9"/>
                </a:cxn>
              </a:cxnLst>
              <a:rect l="0" t="0" r="r" b="b"/>
              <a:pathLst>
                <a:path w="2148" h="2101">
                  <a:moveTo>
                    <a:pt x="633" y="0"/>
                  </a:moveTo>
                  <a:cubicBezTo>
                    <a:pt x="195" y="371"/>
                    <a:pt x="140" y="1028"/>
                    <a:pt x="512" y="1467"/>
                  </a:cubicBezTo>
                  <a:cubicBezTo>
                    <a:pt x="1048" y="2101"/>
                    <a:pt x="2148" y="1148"/>
                    <a:pt x="1623" y="527"/>
                  </a:cubicBezTo>
                  <a:cubicBezTo>
                    <a:pt x="1770" y="701"/>
                    <a:pt x="1748" y="962"/>
                    <a:pt x="1574" y="1110"/>
                  </a:cubicBezTo>
                  <a:cubicBezTo>
                    <a:pt x="953" y="1636"/>
                    <a:pt x="0" y="536"/>
                    <a:pt x="633" y="0"/>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sp>
          <p:nvSpPr>
            <p:cNvPr id="61" name="Freeform 8" descr="e7d195523061f1c0e0c5a7d5dd649c4b371c4d7e930eb8e0E3385E55DE8911A95C77E6D455D4B659DBEED3B669F797B2FB01391E568AA9D2D8DF59EB0AAD8BAC3C1DAD3F656B61587ADA2463341E55C9FDBF66F9C51DF2237FDC14B44BA6766DD00A1D12C893346FA08B00C976C2DFAFFA17DFF8856363E6D72A6E49EC3B4796466547632B146BA1">
              <a:extLst>
                <a:ext uri="{FF2B5EF4-FFF2-40B4-BE49-F238E27FC236}">
                  <a16:creationId xmlns:a16="http://schemas.microsoft.com/office/drawing/2014/main" id="{C322D688-792E-47FD-8224-E158C393B850}"/>
                </a:ext>
              </a:extLst>
            </p:cNvPr>
            <p:cNvSpPr>
              <a:spLocks/>
            </p:cNvSpPr>
            <p:nvPr/>
          </p:nvSpPr>
          <p:spPr bwMode="auto">
            <a:xfrm>
              <a:off x="4994986" y="2219803"/>
              <a:ext cx="2641111" cy="2624234"/>
            </a:xfrm>
            <a:custGeom>
              <a:avLst/>
              <a:gdLst>
                <a:gd name="T0" fmla="*/ 0 w 2097"/>
                <a:gd name="T1" fmla="*/ 1520 h 2142"/>
                <a:gd name="T2" fmla="*/ 1463 w 2097"/>
                <a:gd name="T3" fmla="*/ 1636 h 2142"/>
                <a:gd name="T4" fmla="*/ 523 w 2097"/>
                <a:gd name="T5" fmla="*/ 525 h 2142"/>
                <a:gd name="T6" fmla="*/ 1106 w 2097"/>
                <a:gd name="T7" fmla="*/ 574 h 2142"/>
                <a:gd name="T8" fmla="*/ 0 w 2097"/>
                <a:gd name="T9" fmla="*/ 1520 h 2142"/>
              </a:gdLst>
              <a:ahLst/>
              <a:cxnLst>
                <a:cxn ang="0">
                  <a:pos x="T0" y="T1"/>
                </a:cxn>
                <a:cxn ang="0">
                  <a:pos x="T2" y="T3"/>
                </a:cxn>
                <a:cxn ang="0">
                  <a:pos x="T4" y="T5"/>
                </a:cxn>
                <a:cxn ang="0">
                  <a:pos x="T6" y="T7"/>
                </a:cxn>
                <a:cxn ang="0">
                  <a:pos x="T8" y="T9"/>
                </a:cxn>
              </a:cxnLst>
              <a:rect l="0" t="0" r="r" b="b"/>
              <a:pathLst>
                <a:path w="2097" h="2142">
                  <a:moveTo>
                    <a:pt x="0" y="1520"/>
                  </a:moveTo>
                  <a:cubicBezTo>
                    <a:pt x="373" y="1954"/>
                    <a:pt x="1026" y="2006"/>
                    <a:pt x="1463" y="1636"/>
                  </a:cubicBezTo>
                  <a:cubicBezTo>
                    <a:pt x="2097" y="1100"/>
                    <a:pt x="1144" y="0"/>
                    <a:pt x="523" y="525"/>
                  </a:cubicBezTo>
                  <a:cubicBezTo>
                    <a:pt x="697" y="378"/>
                    <a:pt x="958" y="400"/>
                    <a:pt x="1106" y="574"/>
                  </a:cubicBezTo>
                  <a:cubicBezTo>
                    <a:pt x="1630" y="1193"/>
                    <a:pt x="539" y="2142"/>
                    <a:pt x="0" y="1520"/>
                  </a:cubicBezTo>
                  <a:close/>
                </a:path>
              </a:pathLst>
            </a:custGeom>
            <a:grpFill/>
            <a:ln>
              <a:noFill/>
            </a:ln>
            <a:effectLst/>
          </p:spPr>
          <p:txBody>
            <a:bodyPr vert="horz" wrap="square" lIns="91440" tIns="45720" rIns="91440" bIns="45720" numCol="1" anchor="t" anchorCtr="0" compatLnSpc="1">
              <a:prstTxWarp prst="textNoShape">
                <a:avLst/>
              </a:prstTxWarp>
            </a:bodyPr>
            <a:lstStyle/>
            <a:p>
              <a:endParaRPr lang="en-US">
                <a:cs typeface="+mn-ea"/>
              </a:endParaRPr>
            </a:p>
          </p:txBody>
        </p:sp>
      </p:grpSp>
      <p:grpSp>
        <p:nvGrpSpPr>
          <p:cNvPr id="42" name="组合 41">
            <a:extLst>
              <a:ext uri="{FF2B5EF4-FFF2-40B4-BE49-F238E27FC236}">
                <a16:creationId xmlns:a16="http://schemas.microsoft.com/office/drawing/2014/main" id="{20D4A8BF-2082-49AB-A17C-C5F857E0633B}"/>
              </a:ext>
            </a:extLst>
          </p:cNvPr>
          <p:cNvGrpSpPr/>
          <p:nvPr/>
        </p:nvGrpSpPr>
        <p:grpSpPr>
          <a:xfrm flipH="1">
            <a:off x="220987" y="3222380"/>
            <a:ext cx="93336" cy="440375"/>
            <a:chOff x="686364" y="2813233"/>
            <a:chExt cx="109817" cy="518135"/>
          </a:xfrm>
        </p:grpSpPr>
        <p:sp>
          <p:nvSpPr>
            <p:cNvPr id="43" name="椭圆 42">
              <a:extLst>
                <a:ext uri="{FF2B5EF4-FFF2-40B4-BE49-F238E27FC236}">
                  <a16:creationId xmlns:a16="http://schemas.microsoft.com/office/drawing/2014/main" id="{0BDA53B6-344E-44A3-B3EF-D20AC2A72869}"/>
                </a:ext>
              </a:extLst>
            </p:cNvPr>
            <p:cNvSpPr/>
            <p:nvPr/>
          </p:nvSpPr>
          <p:spPr>
            <a:xfrm>
              <a:off x="714376" y="2968014"/>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F4BD5A-F65F-44D4-8995-80BC20397B79}"/>
                </a:ext>
              </a:extLst>
            </p:cNvPr>
            <p:cNvSpPr/>
            <p:nvPr/>
          </p:nvSpPr>
          <p:spPr>
            <a:xfrm>
              <a:off x="714376" y="3277576"/>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743B055-E8C8-426F-A5F7-27DEC126FC0B}"/>
                </a:ext>
              </a:extLst>
            </p:cNvPr>
            <p:cNvSpPr/>
            <p:nvPr/>
          </p:nvSpPr>
          <p:spPr>
            <a:xfrm>
              <a:off x="714376" y="2813233"/>
              <a:ext cx="53792" cy="5379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3A30C4A-80C1-4A66-854E-9590C8B15380}"/>
                </a:ext>
              </a:extLst>
            </p:cNvPr>
            <p:cNvSpPr/>
            <p:nvPr/>
          </p:nvSpPr>
          <p:spPr>
            <a:xfrm>
              <a:off x="686364" y="3092671"/>
              <a:ext cx="109817" cy="109817"/>
            </a:xfrm>
            <a:prstGeom prst="ellipse">
              <a:avLst/>
            </a:prstGeom>
            <a:noFill/>
            <a:ln w="127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E906467C-2F4F-4EDC-8C05-255A6EC754DB}"/>
              </a:ext>
            </a:extLst>
          </p:cNvPr>
          <p:cNvGrpSpPr/>
          <p:nvPr/>
        </p:nvGrpSpPr>
        <p:grpSpPr>
          <a:xfrm>
            <a:off x="11504610" y="285750"/>
            <a:ext cx="381000" cy="214312"/>
            <a:chOff x="8414656" y="1162050"/>
            <a:chExt cx="381000" cy="214312"/>
          </a:xfrm>
        </p:grpSpPr>
        <p:cxnSp>
          <p:nvCxnSpPr>
            <p:cNvPr id="38" name="直接连接符 37">
              <a:extLst>
                <a:ext uri="{FF2B5EF4-FFF2-40B4-BE49-F238E27FC236}">
                  <a16:creationId xmlns:a16="http://schemas.microsoft.com/office/drawing/2014/main" id="{7D6034F4-0256-46ED-BF4B-672DFBA91104}"/>
                </a:ext>
              </a:extLst>
            </p:cNvPr>
            <p:cNvCxnSpPr/>
            <p:nvPr/>
          </p:nvCxnSpPr>
          <p:spPr>
            <a:xfrm>
              <a:off x="8414656" y="1162050"/>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C045969-7DB7-4868-B080-C817929CA701}"/>
                </a:ext>
              </a:extLst>
            </p:cNvPr>
            <p:cNvCxnSpPr/>
            <p:nvPr/>
          </p:nvCxnSpPr>
          <p:spPr>
            <a:xfrm>
              <a:off x="8414656" y="1266825"/>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A41CAA4-FD1B-4587-9673-81E2468770E2}"/>
                </a:ext>
              </a:extLst>
            </p:cNvPr>
            <p:cNvCxnSpPr/>
            <p:nvPr/>
          </p:nvCxnSpPr>
          <p:spPr>
            <a:xfrm>
              <a:off x="8414656" y="1376362"/>
              <a:ext cx="381000" cy="0"/>
            </a:xfrm>
            <a:prstGeom prst="line">
              <a:avLst/>
            </a:prstGeom>
            <a:ln w="57150" cap="rnd">
              <a:solidFill>
                <a:srgbClr val="9A0000"/>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F902F869-3AEB-496E-BB54-A16F18942C48}"/>
              </a:ext>
            </a:extLst>
          </p:cNvPr>
          <p:cNvGrpSpPr/>
          <p:nvPr/>
        </p:nvGrpSpPr>
        <p:grpSpPr>
          <a:xfrm>
            <a:off x="7895850" y="1365079"/>
            <a:ext cx="3751635" cy="1778797"/>
            <a:chOff x="7895850" y="1365079"/>
            <a:chExt cx="3751635" cy="1778797"/>
          </a:xfrm>
        </p:grpSpPr>
        <p:sp>
          <p:nvSpPr>
            <p:cNvPr id="35" name="文本框 34">
              <a:extLst>
                <a:ext uri="{FF2B5EF4-FFF2-40B4-BE49-F238E27FC236}">
                  <a16:creationId xmlns:a16="http://schemas.microsoft.com/office/drawing/2014/main" id="{E6CB49DA-C41C-4190-B6A5-9C984DF3D6DB}"/>
                </a:ext>
              </a:extLst>
            </p:cNvPr>
            <p:cNvSpPr txBox="1"/>
            <p:nvPr/>
          </p:nvSpPr>
          <p:spPr>
            <a:xfrm>
              <a:off x="7895850" y="1365079"/>
              <a:ext cx="3243197" cy="497957"/>
            </a:xfrm>
            <a:prstGeom prst="rect">
              <a:avLst/>
            </a:prstGeom>
            <a:noFill/>
          </p:spPr>
          <p:txBody>
            <a:bodyPr wrap="square" rtlCol="0">
              <a:spAutoFit/>
            </a:bodyPr>
            <a:lstStyle/>
            <a:p>
              <a:pPr>
                <a:lnSpc>
                  <a:spcPct val="120000"/>
                </a:lnSpc>
                <a:spcBef>
                  <a:spcPct val="0"/>
                </a:spcBef>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博文中图片插入</a:t>
              </a:r>
            </a:p>
          </p:txBody>
        </p:sp>
        <p:sp>
          <p:nvSpPr>
            <p:cNvPr id="51" name="TextBox 46">
              <a:extLst>
                <a:ext uri="{FF2B5EF4-FFF2-40B4-BE49-F238E27FC236}">
                  <a16:creationId xmlns:a16="http://schemas.microsoft.com/office/drawing/2014/main" id="{570AA850-B9B4-4880-93A5-0D011F76A6FB}"/>
                </a:ext>
              </a:extLst>
            </p:cNvPr>
            <p:cNvSpPr txBox="1">
              <a:spLocks noChangeArrowheads="1"/>
            </p:cNvSpPr>
            <p:nvPr/>
          </p:nvSpPr>
          <p:spPr bwMode="auto">
            <a:xfrm>
              <a:off x="7895850" y="1893405"/>
              <a:ext cx="3751635" cy="125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在博文编辑页面选用的网页文本编辑器在插入图片后，图片格式和图片位置存在问题，如何解决将图片插入到文本编辑其中成为一个难点。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3" name="组合 2">
            <a:extLst>
              <a:ext uri="{FF2B5EF4-FFF2-40B4-BE49-F238E27FC236}">
                <a16:creationId xmlns:a16="http://schemas.microsoft.com/office/drawing/2014/main" id="{4A4481AF-26BF-499A-8D79-7EA65C972024}"/>
              </a:ext>
            </a:extLst>
          </p:cNvPr>
          <p:cNvGrpSpPr/>
          <p:nvPr/>
        </p:nvGrpSpPr>
        <p:grpSpPr>
          <a:xfrm>
            <a:off x="7697331" y="3998184"/>
            <a:ext cx="3751635" cy="2078237"/>
            <a:chOff x="7895850" y="4384504"/>
            <a:chExt cx="3751635" cy="2078237"/>
          </a:xfrm>
        </p:grpSpPr>
        <p:sp>
          <p:nvSpPr>
            <p:cNvPr id="52" name="文本框 51">
              <a:extLst>
                <a:ext uri="{FF2B5EF4-FFF2-40B4-BE49-F238E27FC236}">
                  <a16:creationId xmlns:a16="http://schemas.microsoft.com/office/drawing/2014/main" id="{B5A42001-2C71-46EA-97BF-C5C5221103E5}"/>
                </a:ext>
              </a:extLst>
            </p:cNvPr>
            <p:cNvSpPr txBox="1"/>
            <p:nvPr/>
          </p:nvSpPr>
          <p:spPr>
            <a:xfrm>
              <a:off x="7895850" y="4384504"/>
              <a:ext cx="3243197" cy="497957"/>
            </a:xfrm>
            <a:prstGeom prst="rect">
              <a:avLst/>
            </a:prstGeom>
            <a:noFill/>
          </p:spPr>
          <p:txBody>
            <a:bodyPr wrap="square" rtlCol="0">
              <a:spAutoFit/>
            </a:bodyPr>
            <a:lstStyle/>
            <a:p>
              <a:pP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文字编辑器功能拓展</a:t>
              </a:r>
            </a:p>
          </p:txBody>
        </p:sp>
        <p:sp>
          <p:nvSpPr>
            <p:cNvPr id="53" name="TextBox 46">
              <a:extLst>
                <a:ext uri="{FF2B5EF4-FFF2-40B4-BE49-F238E27FC236}">
                  <a16:creationId xmlns:a16="http://schemas.microsoft.com/office/drawing/2014/main" id="{DE89A12C-2717-47CC-971A-0D62A6F34AFA}"/>
                </a:ext>
              </a:extLst>
            </p:cNvPr>
            <p:cNvSpPr txBox="1">
              <a:spLocks noChangeArrowheads="1"/>
            </p:cNvSpPr>
            <p:nvPr/>
          </p:nvSpPr>
          <p:spPr bwMode="auto">
            <a:xfrm>
              <a:off x="7895850" y="4912830"/>
              <a:ext cx="3751635" cy="154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在文字编辑器中写博客时，除基础的文本编辑外，引入了附件上传、图片插入、丰富的格式编辑工具、代码的专属框架和高亮显示，在功能集成的过程中对前端和后端的配置兼容成为一个难点。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6" name="组合 5">
            <a:extLst>
              <a:ext uri="{FF2B5EF4-FFF2-40B4-BE49-F238E27FC236}">
                <a16:creationId xmlns:a16="http://schemas.microsoft.com/office/drawing/2014/main" id="{8E4E656C-C660-4CA3-80D7-4F4CD1F347EA}"/>
              </a:ext>
            </a:extLst>
          </p:cNvPr>
          <p:cNvGrpSpPr/>
          <p:nvPr/>
        </p:nvGrpSpPr>
        <p:grpSpPr>
          <a:xfrm>
            <a:off x="147323" y="4384504"/>
            <a:ext cx="4829583" cy="1788045"/>
            <a:chOff x="565377" y="4384504"/>
            <a:chExt cx="3756728" cy="1770375"/>
          </a:xfrm>
        </p:grpSpPr>
        <p:sp>
          <p:nvSpPr>
            <p:cNvPr id="54" name="文本框 53">
              <a:extLst>
                <a:ext uri="{FF2B5EF4-FFF2-40B4-BE49-F238E27FC236}">
                  <a16:creationId xmlns:a16="http://schemas.microsoft.com/office/drawing/2014/main" id="{96DE5641-CB52-4412-9656-CD989698E252}"/>
                </a:ext>
              </a:extLst>
            </p:cNvPr>
            <p:cNvSpPr txBox="1"/>
            <p:nvPr/>
          </p:nvSpPr>
          <p:spPr>
            <a:xfrm>
              <a:off x="1078908" y="4384504"/>
              <a:ext cx="3243197" cy="941155"/>
            </a:xfrm>
            <a:prstGeom prst="rect">
              <a:avLst/>
            </a:prstGeom>
            <a:noFill/>
          </p:spPr>
          <p:txBody>
            <a:bodyPr wrap="square" rtlCol="0">
              <a:spAutoFit/>
            </a:bodyPr>
            <a:lstStyle/>
            <a:p>
              <a:pPr algn="r">
                <a:lnSpc>
                  <a:spcPct val="120000"/>
                </a:lnSpc>
                <a:spcBef>
                  <a:spcPct val="0"/>
                </a:spcBef>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点赞、评论、关注功能的实现</a:t>
              </a:r>
            </a:p>
          </p:txBody>
        </p:sp>
        <p:sp>
          <p:nvSpPr>
            <p:cNvPr id="55" name="TextBox 46">
              <a:extLst>
                <a:ext uri="{FF2B5EF4-FFF2-40B4-BE49-F238E27FC236}">
                  <a16:creationId xmlns:a16="http://schemas.microsoft.com/office/drawing/2014/main" id="{20596062-6FA6-4405-9F68-5F81D338FB39}"/>
                </a:ext>
              </a:extLst>
            </p:cNvPr>
            <p:cNvSpPr txBox="1">
              <a:spLocks noChangeArrowheads="1"/>
            </p:cNvSpPr>
            <p:nvPr/>
          </p:nvSpPr>
          <p:spPr bwMode="auto">
            <a:xfrm>
              <a:off x="565377" y="4912830"/>
              <a:ext cx="3751635" cy="124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在网页原有基础功能之上，我们建立完善了优化用户体验的交互功能，用户可以对博文进行评论和点赞，便于用户之间交流想法。同时提供关注用户并跟踪用户博文动态的功能，简化用户操作。</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grpSp>
        <p:nvGrpSpPr>
          <p:cNvPr id="5" name="组合 4">
            <a:extLst>
              <a:ext uri="{FF2B5EF4-FFF2-40B4-BE49-F238E27FC236}">
                <a16:creationId xmlns:a16="http://schemas.microsoft.com/office/drawing/2014/main" id="{C27D601F-5695-41C1-92C3-06DC4F2B1F77}"/>
              </a:ext>
            </a:extLst>
          </p:cNvPr>
          <p:cNvGrpSpPr/>
          <p:nvPr/>
        </p:nvGrpSpPr>
        <p:grpSpPr>
          <a:xfrm>
            <a:off x="565377" y="1365079"/>
            <a:ext cx="3756728" cy="1778797"/>
            <a:chOff x="565377" y="1365079"/>
            <a:chExt cx="3756728" cy="1778797"/>
          </a:xfrm>
        </p:grpSpPr>
        <p:sp>
          <p:nvSpPr>
            <p:cNvPr id="56" name="文本框 55">
              <a:extLst>
                <a:ext uri="{FF2B5EF4-FFF2-40B4-BE49-F238E27FC236}">
                  <a16:creationId xmlns:a16="http://schemas.microsoft.com/office/drawing/2014/main" id="{8CFBF87D-6669-460A-A564-D95A95E052A3}"/>
                </a:ext>
              </a:extLst>
            </p:cNvPr>
            <p:cNvSpPr txBox="1"/>
            <p:nvPr/>
          </p:nvSpPr>
          <p:spPr>
            <a:xfrm>
              <a:off x="1078908" y="1365079"/>
              <a:ext cx="3243197" cy="497957"/>
            </a:xfrm>
            <a:prstGeom prst="rect">
              <a:avLst/>
            </a:prstGeom>
            <a:noFill/>
          </p:spPr>
          <p:txBody>
            <a:bodyPr wrap="square" rtlCol="0">
              <a:spAutoFit/>
            </a:bodyPr>
            <a:lstStyle/>
            <a:p>
              <a:pPr algn="r">
                <a:lnSpc>
                  <a:spcPct val="120000"/>
                </a:lnSpc>
                <a:spcBef>
                  <a:spcPct val="0"/>
                </a:spcBef>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网站中文件的处理</a:t>
              </a:r>
            </a:p>
          </p:txBody>
        </p:sp>
        <p:sp>
          <p:nvSpPr>
            <p:cNvPr id="57" name="TextBox 46">
              <a:extLst>
                <a:ext uri="{FF2B5EF4-FFF2-40B4-BE49-F238E27FC236}">
                  <a16:creationId xmlns:a16="http://schemas.microsoft.com/office/drawing/2014/main" id="{20CCBAB8-32A7-4E7D-8A36-A8D1208FD6B3}"/>
                </a:ext>
              </a:extLst>
            </p:cNvPr>
            <p:cNvSpPr txBox="1">
              <a:spLocks noChangeArrowheads="1"/>
            </p:cNvSpPr>
            <p:nvPr/>
          </p:nvSpPr>
          <p:spPr bwMode="auto">
            <a:xfrm>
              <a:off x="565377" y="1893405"/>
              <a:ext cx="3751635" cy="125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2288">
                <a:defRPr sz="1300">
                  <a:solidFill>
                    <a:schemeClr val="tx1"/>
                  </a:solidFill>
                  <a:latin typeface="Calibri" panose="020F0502020204030204" pitchFamily="34" charset="0"/>
                  <a:ea typeface="宋体" panose="02010600030101010101" pitchFamily="2" charset="-122"/>
                </a:defRPr>
              </a:lvl1pPr>
              <a:lvl2pPr marL="742950" indent="-285750" defTabSz="522288">
                <a:defRPr sz="1300">
                  <a:solidFill>
                    <a:schemeClr val="tx1"/>
                  </a:solidFill>
                  <a:latin typeface="Calibri" panose="020F0502020204030204" pitchFamily="34" charset="0"/>
                  <a:ea typeface="宋体" panose="02010600030101010101" pitchFamily="2" charset="-122"/>
                </a:defRPr>
              </a:lvl2pPr>
              <a:lvl3pPr marL="1143000" indent="-228600" defTabSz="522288">
                <a:defRPr sz="1300">
                  <a:solidFill>
                    <a:schemeClr val="tx1"/>
                  </a:solidFill>
                  <a:latin typeface="Calibri" panose="020F0502020204030204" pitchFamily="34" charset="0"/>
                  <a:ea typeface="宋体" panose="02010600030101010101" pitchFamily="2" charset="-122"/>
                </a:defRPr>
              </a:lvl3pPr>
              <a:lvl4pPr marL="1600200" indent="-228600" defTabSz="522288">
                <a:defRPr sz="1300">
                  <a:solidFill>
                    <a:schemeClr val="tx1"/>
                  </a:solidFill>
                  <a:latin typeface="Calibri" panose="020F0502020204030204" pitchFamily="34" charset="0"/>
                  <a:ea typeface="宋体" panose="02010600030101010101" pitchFamily="2" charset="-122"/>
                </a:defRPr>
              </a:lvl4pPr>
              <a:lvl5pPr marL="2057400" indent="-228600" defTabSz="522288">
                <a:defRPr sz="1300">
                  <a:solidFill>
                    <a:schemeClr val="tx1"/>
                  </a:solidFill>
                  <a:latin typeface="Calibri" panose="020F0502020204030204" pitchFamily="34" charset="0"/>
                  <a:ea typeface="宋体" panose="02010600030101010101" pitchFamily="2" charset="-122"/>
                </a:defRPr>
              </a:lvl5pPr>
              <a:lvl6pPr marL="25146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22288"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20000"/>
                </a:lnSpc>
              </a:pPr>
              <a:r>
                <a:rPr lang="zh-CN" altLang="en-US" sz="1600" dirty="0">
                  <a:solidFill>
                    <a:schemeClr val="tx1">
                      <a:lumMod val="75000"/>
                      <a:lumOff val="25000"/>
                    </a:schemeClr>
                  </a:solidFill>
                  <a:latin typeface="Calibri Light" panose="020F0302020204030204" pitchFamily="34" charset="0"/>
                  <a:cs typeface="Calibri Light" panose="020F0302020204030204" pitchFamily="34" charset="0"/>
                </a:rPr>
                <a:t>在后期博客网站设计了上传文件和下载文件的接口，如何进行文件资源传输以及如何保障文件传输过程中的完整性成为技术难点。</a:t>
              </a:r>
              <a:endParaRPr lang="en-US" altLang="zh-CN" sz="1600"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776229221"/>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360"/>
                                          </p:val>
                                        </p:tav>
                                        <p:tav tm="100000">
                                          <p:val>
                                            <p:fltVal val="0"/>
                                          </p:val>
                                        </p:tav>
                                      </p:tavLst>
                                    </p:anim>
                                    <p:animEffect transition="in" filter="fade">
                                      <p:cBhvr>
                                        <p:cTn id="10" dur="1500"/>
                                        <p:tgtEl>
                                          <p:spTgt spid="2"/>
                                        </p:tgtEl>
                                      </p:cBhvr>
                                    </p:animEffect>
                                  </p:childTnLst>
                                </p:cTn>
                              </p:par>
                              <p:par>
                                <p:cTn id="11" presetID="2" presetClass="entr" presetSubtype="8" decel="2500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0-#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decel="2500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1+#ppt_w/2"/>
                                          </p:val>
                                        </p:tav>
                                        <p:tav tm="100000">
                                          <p:val>
                                            <p:strVal val="#ppt_x"/>
                                          </p:val>
                                        </p:tav>
                                      </p:tavLst>
                                    </p:anim>
                                    <p:anim calcmode="lin" valueType="num">
                                      <p:cBhvr additive="base">
                                        <p:cTn id="18" dur="10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decel="2500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0-#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decel="25000" fill="hold" nodeType="withEffect">
                                  <p:stCondLst>
                                    <p:cond delay="75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6.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7.xml><?xml version="1.0" encoding="utf-8"?>
<p:tagLst xmlns:a="http://schemas.openxmlformats.org/drawingml/2006/main" xmlns:r="http://schemas.openxmlformats.org/officeDocument/2006/relationships" xmlns:p="http://schemas.openxmlformats.org/presentationml/2006/main">
  <p:tag name="ISLIDE.DIAGRAM" val="4cc71771-6d44-4d07-995f-a4a5de6c07f8"/>
</p:tagLst>
</file>

<file path=ppt/tags/tag8.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极简">
      <a:majorFont>
        <a:latin typeface="Century Gothic"/>
        <a:ea typeface="微软雅黑 Light"/>
        <a:cs typeface=""/>
      </a:majorFont>
      <a:minorFont>
        <a:latin typeface="Century Gothic"/>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00B9483-8C9B-4D90-B9BC-53048F59CF4C}">
  <we:reference id="wa104379997" version="1.0.0.2" store="zh-CN" storeType="OMEX"/>
  <we:alternateReferences>
    <we:reference id="WA104379997" version="1.0.0.2"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3060</TotalTime>
  <Words>999</Words>
  <Application>Microsoft Office PowerPoint</Application>
  <PresentationFormat>宽屏</PresentationFormat>
  <Paragraphs>127</Paragraphs>
  <Slides>17</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FangSong</vt:lpstr>
      <vt:lpstr>等线</vt:lpstr>
      <vt:lpstr>微软雅黑</vt:lpstr>
      <vt:lpstr>微软雅黑 Light</vt:lpstr>
      <vt:lpstr>Arial</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Simon上帝粒子</dc:creator>
  <cp:keywords>www.51pptmoban.com</cp:keywords>
  <cp:lastModifiedBy>隆元 程</cp:lastModifiedBy>
  <cp:revision>340</cp:revision>
  <dcterms:created xsi:type="dcterms:W3CDTF">2017-03-19T04:49:06Z</dcterms:created>
  <dcterms:modified xsi:type="dcterms:W3CDTF">2019-08-30T07:35:41Z</dcterms:modified>
</cp:coreProperties>
</file>